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8" r:id="rId7"/>
    <p:sldId id="270" r:id="rId8"/>
    <p:sldId id="272" r:id="rId9"/>
    <p:sldId id="271" r:id="rId10"/>
    <p:sldId id="273" r:id="rId11"/>
    <p:sldId id="274" r:id="rId12"/>
    <p:sldId id="275" r:id="rId13"/>
    <p:sldId id="276" r:id="rId14"/>
    <p:sldId id="277" r:id="rId15"/>
    <p:sldId id="269" r:id="rId16"/>
    <p:sldId id="278" r:id="rId17"/>
    <p:sldId id="279" r:id="rId18"/>
    <p:sldId id="280" r:id="rId19"/>
    <p:sldId id="281" r:id="rId20"/>
    <p:sldId id="284" r:id="rId21"/>
    <p:sldId id="258" r:id="rId22"/>
    <p:sldId id="260" r:id="rId23"/>
    <p:sldId id="259" r:id="rId24"/>
    <p:sldId id="262" r:id="rId25"/>
    <p:sldId id="282" r:id="rId26"/>
    <p:sldId id="283" r:id="rId27"/>
    <p:sldId id="263" r:id="rId28"/>
    <p:sldId id="264" r:id="rId29"/>
    <p:sldId id="285" r:id="rId30"/>
    <p:sldId id="286" r:id="rId31"/>
    <p:sldId id="287" r:id="rId32"/>
    <p:sldId id="288" r:id="rId33"/>
    <p:sldId id="265" r:id="rId34"/>
    <p:sldId id="266" r:id="rId35"/>
    <p:sldId id="289" r:id="rId36"/>
    <p:sldId id="290" r:id="rId37"/>
    <p:sldId id="267" r:id="rId38"/>
    <p:sldId id="26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5F653-416E-4CC8-842C-9F890D9EB368}" v="89" dt="2021-03-26T23:48:26.367"/>
    <p1510:client id="{37FE6150-D1AD-4248-82D0-1CB50B13A480}" v="204" dt="2021-03-26T23:32:12.482"/>
    <p1510:client id="{4DD625EA-4ED6-4A7A-AC70-E6C8B45AD713}" v="2" dt="2021-03-27T15:49:58.637"/>
    <p1510:client id="{683DB8BB-1218-4B93-ADA7-DEB892A4F816}" v="356" dt="2021-03-27T06:57:02.277"/>
    <p1510:client id="{71748799-9E52-4AB2-B637-0B894BC4D219}" v="2565" dt="2021-03-26T21:54:19.648"/>
    <p1510:client id="{854CB0B8-2D2F-43A0-9CC9-6D6DB5CA26A4}" v="497" dt="2021-03-27T07:27:14.948"/>
    <p1510:client id="{85E2F402-2A7B-4338-8D15-B7C540CD40BF}" v="273" dt="2021-03-27T06:53:16.856"/>
    <p1510:client id="{98FC1226-01A2-40A6-851F-2159E6B69855}" v="8" dt="2021-03-27T01:16:28.597"/>
    <p1510:client id="{9FA281CE-7BCB-4D54-AC4A-8E7656FE83D9}" v="1509" dt="2021-03-27T02:05:13.445"/>
    <p1510:client id="{BED252A3-7655-425C-8C23-0381334A44C7}" v="3" dt="2021-03-27T16:15:40.935"/>
    <p1510:client id="{F8FD4EF7-42CD-4A3A-8166-6FE2BD14CBA8}" v="47" dt="2021-03-27T02:05:11.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nton, Tori" userId="S::vlst225@uky.edu::1ab6d4eb-e532-4c1b-8fc8-2b501b8ba88f" providerId="AD" clId="Web-{98FC1226-01A2-40A6-851F-2159E6B69855}"/>
    <pc:docChg chg="addSld modSld">
      <pc:chgData name="Stanton, Tori" userId="S::vlst225@uky.edu::1ab6d4eb-e532-4c1b-8fc8-2b501b8ba88f" providerId="AD" clId="Web-{98FC1226-01A2-40A6-851F-2159E6B69855}" dt="2021-03-27T01:16:28.597" v="6" actId="14100"/>
      <pc:docMkLst>
        <pc:docMk/>
      </pc:docMkLst>
      <pc:sldChg chg="addSp modSp new">
        <pc:chgData name="Stanton, Tori" userId="S::vlst225@uky.edu::1ab6d4eb-e532-4c1b-8fc8-2b501b8ba88f" providerId="AD" clId="Web-{98FC1226-01A2-40A6-851F-2159E6B69855}" dt="2021-03-27T01:16:28.597" v="6" actId="14100"/>
        <pc:sldMkLst>
          <pc:docMk/>
          <pc:sldMk cId="1795147234" sldId="284"/>
        </pc:sldMkLst>
        <pc:picChg chg="add mod">
          <ac:chgData name="Stanton, Tori" userId="S::vlst225@uky.edu::1ab6d4eb-e532-4c1b-8fc8-2b501b8ba88f" providerId="AD" clId="Web-{98FC1226-01A2-40A6-851F-2159E6B69855}" dt="2021-03-27T01:16:28.597" v="6" actId="14100"/>
          <ac:picMkLst>
            <pc:docMk/>
            <pc:sldMk cId="1795147234" sldId="284"/>
            <ac:picMk id="2" creationId="{1B43D64C-7666-4AB2-912E-6718E20728AC}"/>
          </ac:picMkLst>
        </pc:picChg>
      </pc:sldChg>
    </pc:docChg>
  </pc:docChgLst>
  <pc:docChgLst>
    <pc:chgData name="Stanton, Tori" userId="S::vlst225@uky.edu::1ab6d4eb-e532-4c1b-8fc8-2b501b8ba88f" providerId="AD" clId="Web-{4DD625EA-4ED6-4A7A-AC70-E6C8B45AD713}"/>
    <pc:docChg chg="modSld">
      <pc:chgData name="Stanton, Tori" userId="S::vlst225@uky.edu::1ab6d4eb-e532-4c1b-8fc8-2b501b8ba88f" providerId="AD" clId="Web-{4DD625EA-4ED6-4A7A-AC70-E6C8B45AD713}" dt="2021-03-27T15:49:58.637" v="1" actId="1076"/>
      <pc:docMkLst>
        <pc:docMk/>
      </pc:docMkLst>
      <pc:sldChg chg="modSp">
        <pc:chgData name="Stanton, Tori" userId="S::vlst225@uky.edu::1ab6d4eb-e532-4c1b-8fc8-2b501b8ba88f" providerId="AD" clId="Web-{4DD625EA-4ED6-4A7A-AC70-E6C8B45AD713}" dt="2021-03-27T15:49:56.122" v="0" actId="1076"/>
        <pc:sldMkLst>
          <pc:docMk/>
          <pc:sldMk cId="2943699507" sldId="266"/>
        </pc:sldMkLst>
        <pc:picChg chg="mod">
          <ac:chgData name="Stanton, Tori" userId="S::vlst225@uky.edu::1ab6d4eb-e532-4c1b-8fc8-2b501b8ba88f" providerId="AD" clId="Web-{4DD625EA-4ED6-4A7A-AC70-E6C8B45AD713}" dt="2021-03-27T15:49:56.122" v="0" actId="1076"/>
          <ac:picMkLst>
            <pc:docMk/>
            <pc:sldMk cId="2943699507" sldId="266"/>
            <ac:picMk id="5" creationId="{FC5101AD-5D4F-46E0-8070-CE89B88C824B}"/>
          </ac:picMkLst>
        </pc:picChg>
      </pc:sldChg>
      <pc:sldChg chg="modSp">
        <pc:chgData name="Stanton, Tori" userId="S::vlst225@uky.edu::1ab6d4eb-e532-4c1b-8fc8-2b501b8ba88f" providerId="AD" clId="Web-{4DD625EA-4ED6-4A7A-AC70-E6C8B45AD713}" dt="2021-03-27T15:49:58.637" v="1" actId="1076"/>
        <pc:sldMkLst>
          <pc:docMk/>
          <pc:sldMk cId="3352754065" sldId="288"/>
        </pc:sldMkLst>
        <pc:spChg chg="mod">
          <ac:chgData name="Stanton, Tori" userId="S::vlst225@uky.edu::1ab6d4eb-e532-4c1b-8fc8-2b501b8ba88f" providerId="AD" clId="Web-{4DD625EA-4ED6-4A7A-AC70-E6C8B45AD713}" dt="2021-03-27T15:49:58.637" v="1" actId="1076"/>
          <ac:spMkLst>
            <pc:docMk/>
            <pc:sldMk cId="3352754065" sldId="288"/>
            <ac:spMk id="3" creationId="{915EC83C-2693-4C1A-B35B-134AFF03F0F2}"/>
          </ac:spMkLst>
        </pc:spChg>
      </pc:sldChg>
    </pc:docChg>
  </pc:docChgLst>
  <pc:docChgLst>
    <pc:chgData name="Stanton, Tori" userId="S::vlst225@uky.edu::1ab6d4eb-e532-4c1b-8fc8-2b501b8ba88f" providerId="AD" clId="Web-{F8FD4EF7-42CD-4A3A-8166-6FE2BD14CBA8}"/>
    <pc:docChg chg="modSld">
      <pc:chgData name="Stanton, Tori" userId="S::vlst225@uky.edu::1ab6d4eb-e532-4c1b-8fc8-2b501b8ba88f" providerId="AD" clId="Web-{F8FD4EF7-42CD-4A3A-8166-6FE2BD14CBA8}" dt="2021-03-27T02:05:11.905" v="34" actId="14100"/>
      <pc:docMkLst>
        <pc:docMk/>
      </pc:docMkLst>
      <pc:sldChg chg="modSp">
        <pc:chgData name="Stanton, Tori" userId="S::vlst225@uky.edu::1ab6d4eb-e532-4c1b-8fc8-2b501b8ba88f" providerId="AD" clId="Web-{F8FD4EF7-42CD-4A3A-8166-6FE2BD14CBA8}" dt="2021-03-27T01:54:46.854" v="7" actId="20577"/>
        <pc:sldMkLst>
          <pc:docMk/>
          <pc:sldMk cId="871696152" sldId="258"/>
        </pc:sldMkLst>
        <pc:spChg chg="mod">
          <ac:chgData name="Stanton, Tori" userId="S::vlst225@uky.edu::1ab6d4eb-e532-4c1b-8fc8-2b501b8ba88f" providerId="AD" clId="Web-{F8FD4EF7-42CD-4A3A-8166-6FE2BD14CBA8}" dt="2021-03-27T01:54:46.854" v="7" actId="20577"/>
          <ac:spMkLst>
            <pc:docMk/>
            <pc:sldMk cId="871696152" sldId="258"/>
            <ac:spMk id="3" creationId="{0A10B9F0-DE80-47C1-8E4B-5B2A93A709C0}"/>
          </ac:spMkLst>
        </pc:spChg>
      </pc:sldChg>
      <pc:sldChg chg="addSp delSp modSp">
        <pc:chgData name="Stanton, Tori" userId="S::vlst225@uky.edu::1ab6d4eb-e532-4c1b-8fc8-2b501b8ba88f" providerId="AD" clId="Web-{F8FD4EF7-42CD-4A3A-8166-6FE2BD14CBA8}" dt="2021-03-27T02:03:42.135" v="16" actId="1076"/>
        <pc:sldMkLst>
          <pc:docMk/>
          <pc:sldMk cId="2643053476" sldId="270"/>
        </pc:sldMkLst>
        <pc:picChg chg="add mod">
          <ac:chgData name="Stanton, Tori" userId="S::vlst225@uky.edu::1ab6d4eb-e532-4c1b-8fc8-2b501b8ba88f" providerId="AD" clId="Web-{F8FD4EF7-42CD-4A3A-8166-6FE2BD14CBA8}" dt="2021-03-27T02:03:42.135" v="16" actId="1076"/>
          <ac:picMkLst>
            <pc:docMk/>
            <pc:sldMk cId="2643053476" sldId="270"/>
            <ac:picMk id="2" creationId="{833E68F3-DA98-4849-803E-83ECD926A152}"/>
          </ac:picMkLst>
        </pc:picChg>
        <pc:picChg chg="del">
          <ac:chgData name="Stanton, Tori" userId="S::vlst225@uky.edu::1ab6d4eb-e532-4c1b-8fc8-2b501b8ba88f" providerId="AD" clId="Web-{F8FD4EF7-42CD-4A3A-8166-6FE2BD14CBA8}" dt="2021-03-27T02:03:18.651" v="9"/>
          <ac:picMkLst>
            <pc:docMk/>
            <pc:sldMk cId="2643053476" sldId="270"/>
            <ac:picMk id="5" creationId="{E427F9FD-D899-43BF-924D-A3B73F97B98E}"/>
          </ac:picMkLst>
        </pc:picChg>
      </pc:sldChg>
      <pc:sldChg chg="addSp delSp modSp">
        <pc:chgData name="Stanton, Tori" userId="S::vlst225@uky.edu::1ab6d4eb-e532-4c1b-8fc8-2b501b8ba88f" providerId="AD" clId="Web-{F8FD4EF7-42CD-4A3A-8166-6FE2BD14CBA8}" dt="2021-03-27T02:04:00.838" v="20" actId="14100"/>
        <pc:sldMkLst>
          <pc:docMk/>
          <pc:sldMk cId="2219125438" sldId="272"/>
        </pc:sldMkLst>
        <pc:picChg chg="add mod">
          <ac:chgData name="Stanton, Tori" userId="S::vlst225@uky.edu::1ab6d4eb-e532-4c1b-8fc8-2b501b8ba88f" providerId="AD" clId="Web-{F8FD4EF7-42CD-4A3A-8166-6FE2BD14CBA8}" dt="2021-03-27T02:04:00.838" v="20" actId="14100"/>
          <ac:picMkLst>
            <pc:docMk/>
            <pc:sldMk cId="2219125438" sldId="272"/>
            <ac:picMk id="2" creationId="{08B5BA66-6D86-41B3-92C6-D14CDE925B67}"/>
          </ac:picMkLst>
        </pc:picChg>
        <pc:picChg chg="del">
          <ac:chgData name="Stanton, Tori" userId="S::vlst225@uky.edu::1ab6d4eb-e532-4c1b-8fc8-2b501b8ba88f" providerId="AD" clId="Web-{F8FD4EF7-42CD-4A3A-8166-6FE2BD14CBA8}" dt="2021-03-27T02:03:45.963" v="17"/>
          <ac:picMkLst>
            <pc:docMk/>
            <pc:sldMk cId="2219125438" sldId="272"/>
            <ac:picMk id="3" creationId="{F2A52B28-D8A3-4AE4-B7FF-1667C6FC7C3F}"/>
          </ac:picMkLst>
        </pc:picChg>
      </pc:sldChg>
      <pc:sldChg chg="addSp delSp modSp">
        <pc:chgData name="Stanton, Tori" userId="S::vlst225@uky.edu::1ab6d4eb-e532-4c1b-8fc8-2b501b8ba88f" providerId="AD" clId="Web-{F8FD4EF7-42CD-4A3A-8166-6FE2BD14CBA8}" dt="2021-03-27T02:04:27.776" v="28" actId="14100"/>
        <pc:sldMkLst>
          <pc:docMk/>
          <pc:sldMk cId="3629632356" sldId="274"/>
        </pc:sldMkLst>
        <pc:picChg chg="del">
          <ac:chgData name="Stanton, Tori" userId="S::vlst225@uky.edu::1ab6d4eb-e532-4c1b-8fc8-2b501b8ba88f" providerId="AD" clId="Web-{F8FD4EF7-42CD-4A3A-8166-6FE2BD14CBA8}" dt="2021-03-27T02:04:06.276" v="21"/>
          <ac:picMkLst>
            <pc:docMk/>
            <pc:sldMk cId="3629632356" sldId="274"/>
            <ac:picMk id="2" creationId="{51C98F2B-1461-4255-A736-C9C1F0B7ABC9}"/>
          </ac:picMkLst>
        </pc:picChg>
        <pc:picChg chg="add mod">
          <ac:chgData name="Stanton, Tori" userId="S::vlst225@uky.edu::1ab6d4eb-e532-4c1b-8fc8-2b501b8ba88f" providerId="AD" clId="Web-{F8FD4EF7-42CD-4A3A-8166-6FE2BD14CBA8}" dt="2021-03-27T02:04:27.776" v="28" actId="14100"/>
          <ac:picMkLst>
            <pc:docMk/>
            <pc:sldMk cId="3629632356" sldId="274"/>
            <ac:picMk id="3" creationId="{13FEDA8D-D87B-4471-99DD-C97C538EA49A}"/>
          </ac:picMkLst>
        </pc:picChg>
      </pc:sldChg>
      <pc:sldChg chg="addSp delSp modSp">
        <pc:chgData name="Stanton, Tori" userId="S::vlst225@uky.edu::1ab6d4eb-e532-4c1b-8fc8-2b501b8ba88f" providerId="AD" clId="Web-{F8FD4EF7-42CD-4A3A-8166-6FE2BD14CBA8}" dt="2021-03-27T02:05:11.905" v="34" actId="14100"/>
        <pc:sldMkLst>
          <pc:docMk/>
          <pc:sldMk cId="2103791950" sldId="278"/>
        </pc:sldMkLst>
        <pc:picChg chg="del">
          <ac:chgData name="Stanton, Tori" userId="S::vlst225@uky.edu::1ab6d4eb-e532-4c1b-8fc8-2b501b8ba88f" providerId="AD" clId="Web-{F8FD4EF7-42CD-4A3A-8166-6FE2BD14CBA8}" dt="2021-03-27T02:04:57.229" v="29"/>
          <ac:picMkLst>
            <pc:docMk/>
            <pc:sldMk cId="2103791950" sldId="278"/>
            <ac:picMk id="2" creationId="{5A122B00-D449-45D7-90CF-5099F96F5881}"/>
          </ac:picMkLst>
        </pc:picChg>
        <pc:picChg chg="add mod">
          <ac:chgData name="Stanton, Tori" userId="S::vlst225@uky.edu::1ab6d4eb-e532-4c1b-8fc8-2b501b8ba88f" providerId="AD" clId="Web-{F8FD4EF7-42CD-4A3A-8166-6FE2BD14CBA8}" dt="2021-03-27T02:05:11.905" v="34" actId="14100"/>
          <ac:picMkLst>
            <pc:docMk/>
            <pc:sldMk cId="2103791950" sldId="278"/>
            <ac:picMk id="3" creationId="{FEB32931-E1EF-42E1-86E3-620EF3B06931}"/>
          </ac:picMkLst>
        </pc:picChg>
      </pc:sldChg>
      <pc:sldChg chg="mod modShow">
        <pc:chgData name="Stanton, Tori" userId="S::vlst225@uky.edu::1ab6d4eb-e532-4c1b-8fc8-2b501b8ba88f" providerId="AD" clId="Web-{F8FD4EF7-42CD-4A3A-8166-6FE2BD14CBA8}" dt="2021-03-27T02:03:13.229" v="8"/>
        <pc:sldMkLst>
          <pc:docMk/>
          <pc:sldMk cId="1243697485" sldId="281"/>
        </pc:sldMkLst>
      </pc:sldChg>
    </pc:docChg>
  </pc:docChgLst>
  <pc:docChgLst>
    <pc:chgData name="Park, Lee" userId="S::lpa263@uky.edu::e4b8c43e-7335-4fd3-8028-2d4cff7a2ba6" providerId="AD" clId="Web-{9FA281CE-7BCB-4D54-AC4A-8E7656FE83D9}"/>
    <pc:docChg chg="modSld">
      <pc:chgData name="Park, Lee" userId="S::lpa263@uky.edu::e4b8c43e-7335-4fd3-8028-2d4cff7a2ba6" providerId="AD" clId="Web-{9FA281CE-7BCB-4D54-AC4A-8E7656FE83D9}" dt="2021-03-27T02:05:13.430" v="755" actId="20577"/>
      <pc:docMkLst>
        <pc:docMk/>
      </pc:docMkLst>
      <pc:sldChg chg="modSp">
        <pc:chgData name="Park, Lee" userId="S::lpa263@uky.edu::e4b8c43e-7335-4fd3-8028-2d4cff7a2ba6" providerId="AD" clId="Web-{9FA281CE-7BCB-4D54-AC4A-8E7656FE83D9}" dt="2021-03-27T01:47:33.726" v="160" actId="20577"/>
        <pc:sldMkLst>
          <pc:docMk/>
          <pc:sldMk cId="871696152" sldId="258"/>
        </pc:sldMkLst>
        <pc:spChg chg="mod">
          <ac:chgData name="Park, Lee" userId="S::lpa263@uky.edu::e4b8c43e-7335-4fd3-8028-2d4cff7a2ba6" providerId="AD" clId="Web-{9FA281CE-7BCB-4D54-AC4A-8E7656FE83D9}" dt="2021-03-27T01:47:33.726" v="160" actId="20577"/>
          <ac:spMkLst>
            <pc:docMk/>
            <pc:sldMk cId="871696152" sldId="258"/>
            <ac:spMk id="3" creationId="{0A10B9F0-DE80-47C1-8E4B-5B2A93A709C0}"/>
          </ac:spMkLst>
        </pc:spChg>
      </pc:sldChg>
      <pc:sldChg chg="modSp">
        <pc:chgData name="Park, Lee" userId="S::lpa263@uky.edu::e4b8c43e-7335-4fd3-8028-2d4cff7a2ba6" providerId="AD" clId="Web-{9FA281CE-7BCB-4D54-AC4A-8E7656FE83D9}" dt="2021-03-27T01:50:15.351" v="164" actId="20577"/>
        <pc:sldMkLst>
          <pc:docMk/>
          <pc:sldMk cId="1425221477" sldId="259"/>
        </pc:sldMkLst>
        <pc:spChg chg="mod">
          <ac:chgData name="Park, Lee" userId="S::lpa263@uky.edu::e4b8c43e-7335-4fd3-8028-2d4cff7a2ba6" providerId="AD" clId="Web-{9FA281CE-7BCB-4D54-AC4A-8E7656FE83D9}" dt="2021-03-27T01:50:15.351" v="164" actId="20577"/>
          <ac:spMkLst>
            <pc:docMk/>
            <pc:sldMk cId="1425221477" sldId="259"/>
            <ac:spMk id="2" creationId="{37137ED6-B597-4CE3-9ED3-1249740A6589}"/>
          </ac:spMkLst>
        </pc:spChg>
      </pc:sldChg>
      <pc:sldChg chg="modSp">
        <pc:chgData name="Park, Lee" userId="S::lpa263@uky.edu::e4b8c43e-7335-4fd3-8028-2d4cff7a2ba6" providerId="AD" clId="Web-{9FA281CE-7BCB-4D54-AC4A-8E7656FE83D9}" dt="2021-03-27T02:05:13.430" v="755" actId="20577"/>
        <pc:sldMkLst>
          <pc:docMk/>
          <pc:sldMk cId="1912408939" sldId="261"/>
        </pc:sldMkLst>
        <pc:spChg chg="mod">
          <ac:chgData name="Park, Lee" userId="S::lpa263@uky.edu::e4b8c43e-7335-4fd3-8028-2d4cff7a2ba6" providerId="AD" clId="Web-{9FA281CE-7BCB-4D54-AC4A-8E7656FE83D9}" dt="2021-03-27T02:05:13.430" v="755" actId="20577"/>
          <ac:spMkLst>
            <pc:docMk/>
            <pc:sldMk cId="1912408939" sldId="261"/>
            <ac:spMk id="3" creationId="{337479D5-7A0C-416C-83BD-603197967EBC}"/>
          </ac:spMkLst>
        </pc:spChg>
      </pc:sldChg>
      <pc:sldChg chg="modSp">
        <pc:chgData name="Park, Lee" userId="S::lpa263@uky.edu::e4b8c43e-7335-4fd3-8028-2d4cff7a2ba6" providerId="AD" clId="Web-{9FA281CE-7BCB-4D54-AC4A-8E7656FE83D9}" dt="2021-03-27T01:50:53.555" v="165" actId="20577"/>
        <pc:sldMkLst>
          <pc:docMk/>
          <pc:sldMk cId="3403201838" sldId="262"/>
        </pc:sldMkLst>
        <pc:spChg chg="mod">
          <ac:chgData name="Park, Lee" userId="S::lpa263@uky.edu::e4b8c43e-7335-4fd3-8028-2d4cff7a2ba6" providerId="AD" clId="Web-{9FA281CE-7BCB-4D54-AC4A-8E7656FE83D9}" dt="2021-03-27T01:50:53.555" v="165" actId="20577"/>
          <ac:spMkLst>
            <pc:docMk/>
            <pc:sldMk cId="3403201838" sldId="262"/>
            <ac:spMk id="2" creationId="{5FF9A43B-0750-4194-BAB8-73D00D267CA9}"/>
          </ac:spMkLst>
        </pc:spChg>
      </pc:sldChg>
      <pc:sldChg chg="modSp">
        <pc:chgData name="Park, Lee" userId="S::lpa263@uky.edu::e4b8c43e-7335-4fd3-8028-2d4cff7a2ba6" providerId="AD" clId="Web-{9FA281CE-7BCB-4D54-AC4A-8E7656FE83D9}" dt="2021-03-27T01:56:15.039" v="308" actId="20577"/>
        <pc:sldMkLst>
          <pc:docMk/>
          <pc:sldMk cId="926291294" sldId="264"/>
        </pc:sldMkLst>
        <pc:spChg chg="mod">
          <ac:chgData name="Park, Lee" userId="S::lpa263@uky.edu::e4b8c43e-7335-4fd3-8028-2d4cff7a2ba6" providerId="AD" clId="Web-{9FA281CE-7BCB-4D54-AC4A-8E7656FE83D9}" dt="2021-03-27T01:56:15.039" v="308" actId="20577"/>
          <ac:spMkLst>
            <pc:docMk/>
            <pc:sldMk cId="926291294" sldId="264"/>
            <ac:spMk id="2" creationId="{B3491798-B20A-4CA1-9307-5006FCD8B5DE}"/>
          </ac:spMkLst>
        </pc:spChg>
      </pc:sldChg>
      <pc:sldChg chg="addSp modSp">
        <pc:chgData name="Park, Lee" userId="S::lpa263@uky.edu::e4b8c43e-7335-4fd3-8028-2d4cff7a2ba6" providerId="AD" clId="Web-{9FA281CE-7BCB-4D54-AC4A-8E7656FE83D9}" dt="2021-03-27T01:54:15.836" v="271" actId="1076"/>
        <pc:sldMkLst>
          <pc:docMk/>
          <pc:sldMk cId="2124131711" sldId="282"/>
        </pc:sldMkLst>
        <pc:spChg chg="mod">
          <ac:chgData name="Park, Lee" userId="S::lpa263@uky.edu::e4b8c43e-7335-4fd3-8028-2d4cff7a2ba6" providerId="AD" clId="Web-{9FA281CE-7BCB-4D54-AC4A-8E7656FE83D9}" dt="2021-03-27T01:51:22.820" v="195" actId="20577"/>
          <ac:spMkLst>
            <pc:docMk/>
            <pc:sldMk cId="2124131711" sldId="282"/>
            <ac:spMk id="2" creationId="{ACCB8E62-F8F5-46A6-BAE9-949D79BE1A9A}"/>
          </ac:spMkLst>
        </pc:spChg>
        <pc:spChg chg="add mod">
          <ac:chgData name="Park, Lee" userId="S::lpa263@uky.edu::e4b8c43e-7335-4fd3-8028-2d4cff7a2ba6" providerId="AD" clId="Web-{9FA281CE-7BCB-4D54-AC4A-8E7656FE83D9}" dt="2021-03-27T01:53:37.008" v="245" actId="1076"/>
          <ac:spMkLst>
            <pc:docMk/>
            <pc:sldMk cId="2124131711" sldId="282"/>
            <ac:spMk id="3" creationId="{013E1C00-2A04-41B6-A6D8-C7A0EF9209AA}"/>
          </ac:spMkLst>
        </pc:spChg>
        <pc:spChg chg="add mod">
          <ac:chgData name="Park, Lee" userId="S::lpa263@uky.edu::e4b8c43e-7335-4fd3-8028-2d4cff7a2ba6" providerId="AD" clId="Web-{9FA281CE-7BCB-4D54-AC4A-8E7656FE83D9}" dt="2021-03-27T01:54:15.836" v="271" actId="1076"/>
          <ac:spMkLst>
            <pc:docMk/>
            <pc:sldMk cId="2124131711" sldId="282"/>
            <ac:spMk id="6" creationId="{E94C7C81-71FC-44AC-9C29-77877FEB3673}"/>
          </ac:spMkLst>
        </pc:spChg>
      </pc:sldChg>
      <pc:sldChg chg="addSp modSp">
        <pc:chgData name="Park, Lee" userId="S::lpa263@uky.edu::e4b8c43e-7335-4fd3-8028-2d4cff7a2ba6" providerId="AD" clId="Web-{9FA281CE-7BCB-4D54-AC4A-8E7656FE83D9}" dt="2021-03-27T01:55:54.883" v="304" actId="20577"/>
        <pc:sldMkLst>
          <pc:docMk/>
          <pc:sldMk cId="781286133" sldId="283"/>
        </pc:sldMkLst>
        <pc:spChg chg="mod">
          <ac:chgData name="Park, Lee" userId="S::lpa263@uky.edu::e4b8c43e-7335-4fd3-8028-2d4cff7a2ba6" providerId="AD" clId="Web-{9FA281CE-7BCB-4D54-AC4A-8E7656FE83D9}" dt="2021-03-27T01:55:54.883" v="304" actId="20577"/>
          <ac:spMkLst>
            <pc:docMk/>
            <pc:sldMk cId="781286133" sldId="283"/>
            <ac:spMk id="2" creationId="{124EF62A-0863-45CA-AEC5-B525C7CA27ED}"/>
          </ac:spMkLst>
        </pc:spChg>
        <pc:spChg chg="add mod">
          <ac:chgData name="Park, Lee" userId="S::lpa263@uky.edu::e4b8c43e-7335-4fd3-8028-2d4cff7a2ba6" providerId="AD" clId="Web-{9FA281CE-7BCB-4D54-AC4A-8E7656FE83D9}" dt="2021-03-27T01:55:22.336" v="297" actId="1076"/>
          <ac:spMkLst>
            <pc:docMk/>
            <pc:sldMk cId="781286133" sldId="283"/>
            <ac:spMk id="3" creationId="{ED91C27D-67E6-4901-9CBF-D017C816DD28}"/>
          </ac:spMkLst>
        </pc:spChg>
        <pc:spChg chg="add mod">
          <ac:chgData name="Park, Lee" userId="S::lpa263@uky.edu::e4b8c43e-7335-4fd3-8028-2d4cff7a2ba6" providerId="AD" clId="Web-{9FA281CE-7BCB-4D54-AC4A-8E7656FE83D9}" dt="2021-03-27T01:55:06.586" v="296" actId="1076"/>
          <ac:spMkLst>
            <pc:docMk/>
            <pc:sldMk cId="781286133" sldId="283"/>
            <ac:spMk id="7" creationId="{278DA28E-7633-4508-83F1-FD957D005710}"/>
          </ac:spMkLst>
        </pc:spChg>
        <pc:picChg chg="mod">
          <ac:chgData name="Park, Lee" userId="S::lpa263@uky.edu::e4b8c43e-7335-4fd3-8028-2d4cff7a2ba6" providerId="AD" clId="Web-{9FA281CE-7BCB-4D54-AC4A-8E7656FE83D9}" dt="2021-03-27T01:55:33.258" v="299" actId="14100"/>
          <ac:picMkLst>
            <pc:docMk/>
            <pc:sldMk cId="781286133" sldId="283"/>
            <ac:picMk id="5" creationId="{F63862EB-CADF-47BF-8E22-088537D58E68}"/>
          </ac:picMkLst>
        </pc:picChg>
      </pc:sldChg>
    </pc:docChg>
  </pc:docChgLst>
  <pc:docChgLst>
    <pc:chgData name="Stanton, Tori" userId="S::vlst225@uky.edu::1ab6d4eb-e532-4c1b-8fc8-2b501b8ba88f" providerId="AD" clId="Web-{3655F653-416E-4CC8-842C-9F890D9EB368}"/>
    <pc:docChg chg="addSld modSld">
      <pc:chgData name="Stanton, Tori" userId="S::vlst225@uky.edu::1ab6d4eb-e532-4c1b-8fc8-2b501b8ba88f" providerId="AD" clId="Web-{3655F653-416E-4CC8-842C-9F890D9EB368}" dt="2021-03-26T23:48:26.367" v="48"/>
      <pc:docMkLst>
        <pc:docMk/>
      </pc:docMkLst>
      <pc:sldChg chg="mod modShow">
        <pc:chgData name="Stanton, Tori" userId="S::vlst225@uky.edu::1ab6d4eb-e532-4c1b-8fc8-2b501b8ba88f" providerId="AD" clId="Web-{3655F653-416E-4CC8-842C-9F890D9EB368}" dt="2021-03-26T23:48:09.680" v="46"/>
        <pc:sldMkLst>
          <pc:docMk/>
          <pc:sldMk cId="4100618899" sldId="269"/>
        </pc:sldMkLst>
      </pc:sldChg>
      <pc:sldChg chg="mod modShow">
        <pc:chgData name="Stanton, Tori" userId="S::vlst225@uky.edu::1ab6d4eb-e532-4c1b-8fc8-2b501b8ba88f" providerId="AD" clId="Web-{3655F653-416E-4CC8-842C-9F890D9EB368}" dt="2021-03-26T23:47:45.633" v="42"/>
        <pc:sldMkLst>
          <pc:docMk/>
          <pc:sldMk cId="3308540964" sldId="271"/>
        </pc:sldMkLst>
      </pc:sldChg>
      <pc:sldChg chg="mod modShow">
        <pc:chgData name="Stanton, Tori" userId="S::vlst225@uky.edu::1ab6d4eb-e532-4c1b-8fc8-2b501b8ba88f" providerId="AD" clId="Web-{3655F653-416E-4CC8-842C-9F890D9EB368}" dt="2021-03-26T23:47:50.680" v="43"/>
        <pc:sldMkLst>
          <pc:docMk/>
          <pc:sldMk cId="457514500" sldId="273"/>
        </pc:sldMkLst>
      </pc:sldChg>
      <pc:sldChg chg="mod modShow">
        <pc:chgData name="Stanton, Tori" userId="S::vlst225@uky.edu::1ab6d4eb-e532-4c1b-8fc8-2b501b8ba88f" providerId="AD" clId="Web-{3655F653-416E-4CC8-842C-9F890D9EB368}" dt="2021-03-26T23:48:04.242" v="44"/>
        <pc:sldMkLst>
          <pc:docMk/>
          <pc:sldMk cId="1515969223" sldId="276"/>
        </pc:sldMkLst>
      </pc:sldChg>
      <pc:sldChg chg="mod modShow">
        <pc:chgData name="Stanton, Tori" userId="S::vlst225@uky.edu::1ab6d4eb-e532-4c1b-8fc8-2b501b8ba88f" providerId="AD" clId="Web-{3655F653-416E-4CC8-842C-9F890D9EB368}" dt="2021-03-26T23:48:06.758" v="45"/>
        <pc:sldMkLst>
          <pc:docMk/>
          <pc:sldMk cId="2453367405" sldId="277"/>
        </pc:sldMkLst>
      </pc:sldChg>
      <pc:sldChg chg="mod modShow">
        <pc:chgData name="Stanton, Tori" userId="S::vlst225@uky.edu::1ab6d4eb-e532-4c1b-8fc8-2b501b8ba88f" providerId="AD" clId="Web-{3655F653-416E-4CC8-842C-9F890D9EB368}" dt="2021-03-26T23:48:24.102" v="47"/>
        <pc:sldMkLst>
          <pc:docMk/>
          <pc:sldMk cId="982870710" sldId="279"/>
        </pc:sldMkLst>
      </pc:sldChg>
      <pc:sldChg chg="mod modShow">
        <pc:chgData name="Stanton, Tori" userId="S::vlst225@uky.edu::1ab6d4eb-e532-4c1b-8fc8-2b501b8ba88f" providerId="AD" clId="Web-{3655F653-416E-4CC8-842C-9F890D9EB368}" dt="2021-03-26T23:48:26.367" v="48"/>
        <pc:sldMkLst>
          <pc:docMk/>
          <pc:sldMk cId="2245767849" sldId="280"/>
        </pc:sldMkLst>
      </pc:sldChg>
      <pc:sldChg chg="addSp delSp modSp new">
        <pc:chgData name="Stanton, Tori" userId="S::vlst225@uky.edu::1ab6d4eb-e532-4c1b-8fc8-2b501b8ba88f" providerId="AD" clId="Web-{3655F653-416E-4CC8-842C-9F890D9EB368}" dt="2021-03-26T23:45:06.853" v="23" actId="20577"/>
        <pc:sldMkLst>
          <pc:docMk/>
          <pc:sldMk cId="2124131711" sldId="282"/>
        </pc:sldMkLst>
        <pc:spChg chg="mod">
          <ac:chgData name="Stanton, Tori" userId="S::vlst225@uky.edu::1ab6d4eb-e532-4c1b-8fc8-2b501b8ba88f" providerId="AD" clId="Web-{3655F653-416E-4CC8-842C-9F890D9EB368}" dt="2021-03-26T23:45:06.853" v="23" actId="20577"/>
          <ac:spMkLst>
            <pc:docMk/>
            <pc:sldMk cId="2124131711" sldId="282"/>
            <ac:spMk id="2" creationId="{ACCB8E62-F8F5-46A6-BAE9-949D79BE1A9A}"/>
          </ac:spMkLst>
        </pc:spChg>
        <pc:spChg chg="del">
          <ac:chgData name="Stanton, Tori" userId="S::vlst225@uky.edu::1ab6d4eb-e532-4c1b-8fc8-2b501b8ba88f" providerId="AD" clId="Web-{3655F653-416E-4CC8-842C-9F890D9EB368}" dt="2021-03-26T23:43:41.306" v="8"/>
          <ac:spMkLst>
            <pc:docMk/>
            <pc:sldMk cId="2124131711" sldId="282"/>
            <ac:spMk id="3" creationId="{D02BC819-4C85-4338-BE06-6303B62F7E69}"/>
          </ac:spMkLst>
        </pc:spChg>
        <pc:picChg chg="add mod ord">
          <ac:chgData name="Stanton, Tori" userId="S::vlst225@uky.edu::1ab6d4eb-e532-4c1b-8fc8-2b501b8ba88f" providerId="AD" clId="Web-{3655F653-416E-4CC8-842C-9F890D9EB368}" dt="2021-03-26T23:44:55.040" v="12" actId="1076"/>
          <ac:picMkLst>
            <pc:docMk/>
            <pc:sldMk cId="2124131711" sldId="282"/>
            <ac:picMk id="4" creationId="{F76E4769-DE07-4029-B35A-8304931C1BED}"/>
          </ac:picMkLst>
        </pc:picChg>
        <pc:picChg chg="add mod">
          <ac:chgData name="Stanton, Tori" userId="S::vlst225@uky.edu::1ab6d4eb-e532-4c1b-8fc8-2b501b8ba88f" providerId="AD" clId="Web-{3655F653-416E-4CC8-842C-9F890D9EB368}" dt="2021-03-26T23:45:00.681" v="14" actId="1076"/>
          <ac:picMkLst>
            <pc:docMk/>
            <pc:sldMk cId="2124131711" sldId="282"/>
            <ac:picMk id="5" creationId="{51EF43CA-E616-4217-A0C8-4DB6E3E3E56A}"/>
          </ac:picMkLst>
        </pc:picChg>
      </pc:sldChg>
      <pc:sldChg chg="addSp delSp modSp new">
        <pc:chgData name="Stanton, Tori" userId="S::vlst225@uky.edu::1ab6d4eb-e532-4c1b-8fc8-2b501b8ba88f" providerId="AD" clId="Web-{3655F653-416E-4CC8-842C-9F890D9EB368}" dt="2021-03-26T23:46:05.102" v="41" actId="1076"/>
        <pc:sldMkLst>
          <pc:docMk/>
          <pc:sldMk cId="781286133" sldId="283"/>
        </pc:sldMkLst>
        <pc:spChg chg="mod">
          <ac:chgData name="Stanton, Tori" userId="S::vlst225@uky.edu::1ab6d4eb-e532-4c1b-8fc8-2b501b8ba88f" providerId="AD" clId="Web-{3655F653-416E-4CC8-842C-9F890D9EB368}" dt="2021-03-26T23:45:38.306" v="35" actId="20577"/>
          <ac:spMkLst>
            <pc:docMk/>
            <pc:sldMk cId="781286133" sldId="283"/>
            <ac:spMk id="2" creationId="{124EF62A-0863-45CA-AEC5-B525C7CA27ED}"/>
          </ac:spMkLst>
        </pc:spChg>
        <pc:spChg chg="del">
          <ac:chgData name="Stanton, Tori" userId="S::vlst225@uky.edu::1ab6d4eb-e532-4c1b-8fc8-2b501b8ba88f" providerId="AD" clId="Web-{3655F653-416E-4CC8-842C-9F890D9EB368}" dt="2021-03-26T23:45:39.837" v="36"/>
          <ac:spMkLst>
            <pc:docMk/>
            <pc:sldMk cId="781286133" sldId="283"/>
            <ac:spMk id="3" creationId="{5E35557C-07DF-4245-8E94-F5C070A20B5E}"/>
          </ac:spMkLst>
        </pc:spChg>
        <pc:picChg chg="add mod ord">
          <ac:chgData name="Stanton, Tori" userId="S::vlst225@uky.edu::1ab6d4eb-e532-4c1b-8fc8-2b501b8ba88f" providerId="AD" clId="Web-{3655F653-416E-4CC8-842C-9F890D9EB368}" dt="2021-03-26T23:46:05.102" v="41" actId="1076"/>
          <ac:picMkLst>
            <pc:docMk/>
            <pc:sldMk cId="781286133" sldId="283"/>
            <ac:picMk id="4" creationId="{FFCC63DD-EADF-42C1-90E0-9D3F4334F42D}"/>
          </ac:picMkLst>
        </pc:picChg>
        <pc:picChg chg="add mod">
          <ac:chgData name="Stanton, Tori" userId="S::vlst225@uky.edu::1ab6d4eb-e532-4c1b-8fc8-2b501b8ba88f" providerId="AD" clId="Web-{3655F653-416E-4CC8-842C-9F890D9EB368}" dt="2021-03-26T23:46:03.696" v="40" actId="1076"/>
          <ac:picMkLst>
            <pc:docMk/>
            <pc:sldMk cId="781286133" sldId="283"/>
            <ac:picMk id="5" creationId="{F63862EB-CADF-47BF-8E22-088537D58E68}"/>
          </ac:picMkLst>
        </pc:picChg>
      </pc:sldChg>
    </pc:docChg>
  </pc:docChgLst>
  <pc:docChgLst>
    <pc:chgData name="Stanton, Tori" userId="1ab6d4eb-e532-4c1b-8fc8-2b501b8ba88f" providerId="ADAL" clId="{BED252A3-7655-425C-8C23-0381334A44C7}"/>
    <pc:docChg chg="custSel addSld modSld">
      <pc:chgData name="Stanton, Tori" userId="1ab6d4eb-e532-4c1b-8fc8-2b501b8ba88f" providerId="ADAL" clId="{BED252A3-7655-425C-8C23-0381334A44C7}" dt="2021-03-27T16:19:57.905" v="90" actId="729"/>
      <pc:docMkLst>
        <pc:docMk/>
      </pc:docMkLst>
      <pc:sldChg chg="modSp mod">
        <pc:chgData name="Stanton, Tori" userId="1ab6d4eb-e532-4c1b-8fc8-2b501b8ba88f" providerId="ADAL" clId="{BED252A3-7655-425C-8C23-0381334A44C7}" dt="2021-03-27T16:14:07.906" v="4" actId="27636"/>
        <pc:sldMkLst>
          <pc:docMk/>
          <pc:sldMk cId="1912408939" sldId="261"/>
        </pc:sldMkLst>
        <pc:spChg chg="mod">
          <ac:chgData name="Stanton, Tori" userId="1ab6d4eb-e532-4c1b-8fc8-2b501b8ba88f" providerId="ADAL" clId="{BED252A3-7655-425C-8C23-0381334A44C7}" dt="2021-03-27T16:14:07.906" v="4" actId="27636"/>
          <ac:spMkLst>
            <pc:docMk/>
            <pc:sldMk cId="1912408939" sldId="261"/>
            <ac:spMk id="3" creationId="{337479D5-7A0C-416C-83BD-603197967EBC}"/>
          </ac:spMkLst>
        </pc:spChg>
      </pc:sldChg>
      <pc:sldChg chg="modSp mod">
        <pc:chgData name="Stanton, Tori" userId="1ab6d4eb-e532-4c1b-8fc8-2b501b8ba88f" providerId="ADAL" clId="{BED252A3-7655-425C-8C23-0381334A44C7}" dt="2021-03-27T16:15:11.072" v="28" actId="20577"/>
        <pc:sldMkLst>
          <pc:docMk/>
          <pc:sldMk cId="848998932" sldId="265"/>
        </pc:sldMkLst>
        <pc:spChg chg="mod">
          <ac:chgData name="Stanton, Tori" userId="1ab6d4eb-e532-4c1b-8fc8-2b501b8ba88f" providerId="ADAL" clId="{BED252A3-7655-425C-8C23-0381334A44C7}" dt="2021-03-27T16:15:11.072" v="28" actId="20577"/>
          <ac:spMkLst>
            <pc:docMk/>
            <pc:sldMk cId="848998932" sldId="265"/>
            <ac:spMk id="3" creationId="{24BF365B-4CD3-4E5A-AE4F-A9FC470E2F22}"/>
          </ac:spMkLst>
        </pc:spChg>
      </pc:sldChg>
      <pc:sldChg chg="addSp delSp modSp mod">
        <pc:chgData name="Stanton, Tori" userId="1ab6d4eb-e532-4c1b-8fc8-2b501b8ba88f" providerId="ADAL" clId="{BED252A3-7655-425C-8C23-0381334A44C7}" dt="2021-03-27T16:15:57.215" v="65" actId="14100"/>
        <pc:sldMkLst>
          <pc:docMk/>
          <pc:sldMk cId="2943699507" sldId="266"/>
        </pc:sldMkLst>
        <pc:spChg chg="add del mod">
          <ac:chgData name="Stanton, Tori" userId="1ab6d4eb-e532-4c1b-8fc8-2b501b8ba88f" providerId="ADAL" clId="{BED252A3-7655-425C-8C23-0381334A44C7}" dt="2021-03-27T16:15:51.740" v="63" actId="478"/>
          <ac:spMkLst>
            <pc:docMk/>
            <pc:sldMk cId="2943699507" sldId="266"/>
            <ac:spMk id="6" creationId="{2B2AD2A2-EDFF-4E4E-ABDF-9F4E936C2475}"/>
          </ac:spMkLst>
        </pc:spChg>
        <pc:picChg chg="del">
          <ac:chgData name="Stanton, Tori" userId="1ab6d4eb-e532-4c1b-8fc8-2b501b8ba88f" providerId="ADAL" clId="{BED252A3-7655-425C-8C23-0381334A44C7}" dt="2021-03-27T16:15:34.143" v="57" actId="478"/>
          <ac:picMkLst>
            <pc:docMk/>
            <pc:sldMk cId="2943699507" sldId="266"/>
            <ac:picMk id="4" creationId="{E071801B-2BB4-4D4C-A5EC-E1F7AAE8E700}"/>
          </ac:picMkLst>
        </pc:picChg>
        <pc:picChg chg="mod">
          <ac:chgData name="Stanton, Tori" userId="1ab6d4eb-e532-4c1b-8fc8-2b501b8ba88f" providerId="ADAL" clId="{BED252A3-7655-425C-8C23-0381334A44C7}" dt="2021-03-27T16:15:57.215" v="65" actId="14100"/>
          <ac:picMkLst>
            <pc:docMk/>
            <pc:sldMk cId="2943699507" sldId="266"/>
            <ac:picMk id="5" creationId="{FC5101AD-5D4F-46E0-8070-CE89B88C824B}"/>
          </ac:picMkLst>
        </pc:picChg>
      </pc:sldChg>
      <pc:sldChg chg="mod modShow">
        <pc:chgData name="Stanton, Tori" userId="1ab6d4eb-e532-4c1b-8fc8-2b501b8ba88f" providerId="ADAL" clId="{BED252A3-7655-425C-8C23-0381334A44C7}" dt="2021-03-27T16:19:57.905" v="90" actId="729"/>
        <pc:sldMkLst>
          <pc:docMk/>
          <pc:sldMk cId="1423604790" sldId="275"/>
        </pc:sldMkLst>
      </pc:sldChg>
      <pc:sldChg chg="modSp new mod">
        <pc:chgData name="Stanton, Tori" userId="1ab6d4eb-e532-4c1b-8fc8-2b501b8ba88f" providerId="ADAL" clId="{BED252A3-7655-425C-8C23-0381334A44C7}" dt="2021-03-27T16:17:03.643" v="89" actId="20577"/>
        <pc:sldMkLst>
          <pc:docMk/>
          <pc:sldMk cId="1693759123" sldId="289"/>
        </pc:sldMkLst>
        <pc:spChg chg="mod">
          <ac:chgData name="Stanton, Tori" userId="1ab6d4eb-e532-4c1b-8fc8-2b501b8ba88f" providerId="ADAL" clId="{BED252A3-7655-425C-8C23-0381334A44C7}" dt="2021-03-27T16:15:30.276" v="56" actId="20577"/>
          <ac:spMkLst>
            <pc:docMk/>
            <pc:sldMk cId="1693759123" sldId="289"/>
            <ac:spMk id="2" creationId="{233050A8-39EA-4890-BB9F-ECE8AB49DD69}"/>
          </ac:spMkLst>
        </pc:spChg>
        <pc:spChg chg="mod">
          <ac:chgData name="Stanton, Tori" userId="1ab6d4eb-e532-4c1b-8fc8-2b501b8ba88f" providerId="ADAL" clId="{BED252A3-7655-425C-8C23-0381334A44C7}" dt="2021-03-27T16:17:03.643" v="89" actId="20577"/>
          <ac:spMkLst>
            <pc:docMk/>
            <pc:sldMk cId="1693759123" sldId="289"/>
            <ac:spMk id="3" creationId="{7DC06DD7-AE3C-4916-8B96-37ECD7DB3DE4}"/>
          </ac:spMkLst>
        </pc:spChg>
      </pc:sldChg>
      <pc:sldChg chg="addSp delSp modSp new mod">
        <pc:chgData name="Stanton, Tori" userId="1ab6d4eb-e532-4c1b-8fc8-2b501b8ba88f" providerId="ADAL" clId="{BED252A3-7655-425C-8C23-0381334A44C7}" dt="2021-03-27T16:16:31.845" v="67" actId="478"/>
        <pc:sldMkLst>
          <pc:docMk/>
          <pc:sldMk cId="737129297" sldId="290"/>
        </pc:sldMkLst>
        <pc:spChg chg="del mod">
          <ac:chgData name="Stanton, Tori" userId="1ab6d4eb-e532-4c1b-8fc8-2b501b8ba88f" providerId="ADAL" clId="{BED252A3-7655-425C-8C23-0381334A44C7}" dt="2021-03-27T16:16:31.845" v="67" actId="478"/>
          <ac:spMkLst>
            <pc:docMk/>
            <pc:sldMk cId="737129297" sldId="290"/>
            <ac:spMk id="2" creationId="{5BB33D9E-CE14-447B-85BF-7133C188C9A4}"/>
          </ac:spMkLst>
        </pc:spChg>
        <pc:spChg chg="del">
          <ac:chgData name="Stanton, Tori" userId="1ab6d4eb-e532-4c1b-8fc8-2b501b8ba88f" providerId="ADAL" clId="{BED252A3-7655-425C-8C23-0381334A44C7}" dt="2021-03-27T16:15:40.935" v="59"/>
          <ac:spMkLst>
            <pc:docMk/>
            <pc:sldMk cId="737129297" sldId="290"/>
            <ac:spMk id="3" creationId="{9D9B7FE3-2612-4B6A-8D23-6C4FB1108199}"/>
          </ac:spMkLst>
        </pc:spChg>
        <pc:picChg chg="add mod">
          <ac:chgData name="Stanton, Tori" userId="1ab6d4eb-e532-4c1b-8fc8-2b501b8ba88f" providerId="ADAL" clId="{BED252A3-7655-425C-8C23-0381334A44C7}" dt="2021-03-27T16:15:47.688" v="62" actId="1076"/>
          <ac:picMkLst>
            <pc:docMk/>
            <pc:sldMk cId="737129297" sldId="290"/>
            <ac:picMk id="4" creationId="{F0DC1C0E-D64E-48AC-8057-48AFCCBD1AC5}"/>
          </ac:picMkLst>
        </pc:picChg>
      </pc:sldChg>
    </pc:docChg>
  </pc:docChgLst>
  <pc:docChgLst>
    <pc:chgData name="Park, Lee" userId="e4b8c43e-7335-4fd3-8028-2d4cff7a2ba6" providerId="ADAL" clId="{854CB0B8-2D2F-43A0-9CC9-6D6DB5CA26A4}"/>
    <pc:docChg chg="custSel modSld">
      <pc:chgData name="Park, Lee" userId="e4b8c43e-7335-4fd3-8028-2d4cff7a2ba6" providerId="ADAL" clId="{854CB0B8-2D2F-43A0-9CC9-6D6DB5CA26A4}" dt="2021-03-27T07:32:08.942" v="3771" actId="20577"/>
      <pc:docMkLst>
        <pc:docMk/>
      </pc:docMkLst>
      <pc:sldChg chg="modSp mod">
        <pc:chgData name="Park, Lee" userId="e4b8c43e-7335-4fd3-8028-2d4cff7a2ba6" providerId="ADAL" clId="{854CB0B8-2D2F-43A0-9CC9-6D6DB5CA26A4}" dt="2021-03-27T07:26:26.538" v="3061" actId="5793"/>
        <pc:sldMkLst>
          <pc:docMk/>
          <pc:sldMk cId="848998932" sldId="265"/>
        </pc:sldMkLst>
        <pc:spChg chg="mod">
          <ac:chgData name="Park, Lee" userId="e4b8c43e-7335-4fd3-8028-2d4cff7a2ba6" providerId="ADAL" clId="{854CB0B8-2D2F-43A0-9CC9-6D6DB5CA26A4}" dt="2021-03-27T07:26:26.538" v="3061" actId="5793"/>
          <ac:spMkLst>
            <pc:docMk/>
            <pc:sldMk cId="848998932" sldId="265"/>
            <ac:spMk id="3" creationId="{24BF365B-4CD3-4E5A-AE4F-A9FC470E2F22}"/>
          </ac:spMkLst>
        </pc:spChg>
      </pc:sldChg>
      <pc:sldChg chg="addSp delSp modSp mod">
        <pc:chgData name="Park, Lee" userId="e4b8c43e-7335-4fd3-8028-2d4cff7a2ba6" providerId="ADAL" clId="{854CB0B8-2D2F-43A0-9CC9-6D6DB5CA26A4}" dt="2021-03-27T07:27:36.712" v="3076" actId="14100"/>
        <pc:sldMkLst>
          <pc:docMk/>
          <pc:sldMk cId="2943699507" sldId="266"/>
        </pc:sldMkLst>
        <pc:spChg chg="del">
          <ac:chgData name="Park, Lee" userId="e4b8c43e-7335-4fd3-8028-2d4cff7a2ba6" providerId="ADAL" clId="{854CB0B8-2D2F-43A0-9CC9-6D6DB5CA26A4}" dt="2021-03-27T07:26:48.698" v="3062"/>
          <ac:spMkLst>
            <pc:docMk/>
            <pc:sldMk cId="2943699507" sldId="266"/>
            <ac:spMk id="3" creationId="{B0BA8673-6B4E-4E34-ABA0-82624E5DF973}"/>
          </ac:spMkLst>
        </pc:spChg>
        <pc:picChg chg="add mod">
          <ac:chgData name="Park, Lee" userId="e4b8c43e-7335-4fd3-8028-2d4cff7a2ba6" providerId="ADAL" clId="{854CB0B8-2D2F-43A0-9CC9-6D6DB5CA26A4}" dt="2021-03-27T07:27:36.712" v="3076" actId="14100"/>
          <ac:picMkLst>
            <pc:docMk/>
            <pc:sldMk cId="2943699507" sldId="266"/>
            <ac:picMk id="4" creationId="{E071801B-2BB4-4D4C-A5EC-E1F7AAE8E700}"/>
          </ac:picMkLst>
        </pc:picChg>
        <pc:picChg chg="add mod">
          <ac:chgData name="Park, Lee" userId="e4b8c43e-7335-4fd3-8028-2d4cff7a2ba6" providerId="ADAL" clId="{854CB0B8-2D2F-43A0-9CC9-6D6DB5CA26A4}" dt="2021-03-27T07:27:27.432" v="3072" actId="14100"/>
          <ac:picMkLst>
            <pc:docMk/>
            <pc:sldMk cId="2943699507" sldId="266"/>
            <ac:picMk id="5" creationId="{FC5101AD-5D4F-46E0-8070-CE89B88C824B}"/>
          </ac:picMkLst>
        </pc:picChg>
      </pc:sldChg>
      <pc:sldChg chg="modSp mod">
        <pc:chgData name="Park, Lee" userId="e4b8c43e-7335-4fd3-8028-2d4cff7a2ba6" providerId="ADAL" clId="{854CB0B8-2D2F-43A0-9CC9-6D6DB5CA26A4}" dt="2021-03-27T07:32:08.942" v="3771" actId="20577"/>
        <pc:sldMkLst>
          <pc:docMk/>
          <pc:sldMk cId="1073049635" sldId="267"/>
        </pc:sldMkLst>
        <pc:spChg chg="mod">
          <ac:chgData name="Park, Lee" userId="e4b8c43e-7335-4fd3-8028-2d4cff7a2ba6" providerId="ADAL" clId="{854CB0B8-2D2F-43A0-9CC9-6D6DB5CA26A4}" dt="2021-03-27T07:32:08.942" v="3771" actId="20577"/>
          <ac:spMkLst>
            <pc:docMk/>
            <pc:sldMk cId="1073049635" sldId="267"/>
            <ac:spMk id="3" creationId="{4ACD2C84-E87E-4DC6-975D-1EF7032CB18E}"/>
          </ac:spMkLst>
        </pc:spChg>
      </pc:sldChg>
      <pc:sldChg chg="modSp mod">
        <pc:chgData name="Park, Lee" userId="e4b8c43e-7335-4fd3-8028-2d4cff7a2ba6" providerId="ADAL" clId="{854CB0B8-2D2F-43A0-9CC9-6D6DB5CA26A4}" dt="2021-03-27T07:01:46.866" v="218" actId="20577"/>
        <pc:sldMkLst>
          <pc:docMk/>
          <pc:sldMk cId="1170472476" sldId="286"/>
        </pc:sldMkLst>
        <pc:spChg chg="mod">
          <ac:chgData name="Park, Lee" userId="e4b8c43e-7335-4fd3-8028-2d4cff7a2ba6" providerId="ADAL" clId="{854CB0B8-2D2F-43A0-9CC9-6D6DB5CA26A4}" dt="2021-03-27T07:01:46.866" v="218" actId="20577"/>
          <ac:spMkLst>
            <pc:docMk/>
            <pc:sldMk cId="1170472476" sldId="286"/>
            <ac:spMk id="3" creationId="{E11A202E-93C1-4E19-AD29-FA745C3BA1C8}"/>
          </ac:spMkLst>
        </pc:spChg>
      </pc:sldChg>
      <pc:sldChg chg="modSp mod">
        <pc:chgData name="Park, Lee" userId="e4b8c43e-7335-4fd3-8028-2d4cff7a2ba6" providerId="ADAL" clId="{854CB0B8-2D2F-43A0-9CC9-6D6DB5CA26A4}" dt="2021-03-27T07:17:43.229" v="1617" actId="20577"/>
        <pc:sldMkLst>
          <pc:docMk/>
          <pc:sldMk cId="928072284" sldId="287"/>
        </pc:sldMkLst>
        <pc:spChg chg="mod">
          <ac:chgData name="Park, Lee" userId="e4b8c43e-7335-4fd3-8028-2d4cff7a2ba6" providerId="ADAL" clId="{854CB0B8-2D2F-43A0-9CC9-6D6DB5CA26A4}" dt="2021-03-27T07:01:54.056" v="237" actId="20577"/>
          <ac:spMkLst>
            <pc:docMk/>
            <pc:sldMk cId="928072284" sldId="287"/>
            <ac:spMk id="2" creationId="{3353037E-7CC1-4E8A-865E-32C5258E0667}"/>
          </ac:spMkLst>
        </pc:spChg>
        <pc:spChg chg="mod">
          <ac:chgData name="Park, Lee" userId="e4b8c43e-7335-4fd3-8028-2d4cff7a2ba6" providerId="ADAL" clId="{854CB0B8-2D2F-43A0-9CC9-6D6DB5CA26A4}" dt="2021-03-27T07:17:43.229" v="1617" actId="20577"/>
          <ac:spMkLst>
            <pc:docMk/>
            <pc:sldMk cId="928072284" sldId="287"/>
            <ac:spMk id="3" creationId="{80F2F172-4C03-4E69-BF31-E1035CC7B974}"/>
          </ac:spMkLst>
        </pc:spChg>
      </pc:sldChg>
      <pc:sldChg chg="modSp mod">
        <pc:chgData name="Park, Lee" userId="e4b8c43e-7335-4fd3-8028-2d4cff7a2ba6" providerId="ADAL" clId="{854CB0B8-2D2F-43A0-9CC9-6D6DB5CA26A4}" dt="2021-03-27T07:24:27.228" v="2679" actId="20577"/>
        <pc:sldMkLst>
          <pc:docMk/>
          <pc:sldMk cId="3352754065" sldId="288"/>
        </pc:sldMkLst>
        <pc:spChg chg="mod">
          <ac:chgData name="Park, Lee" userId="e4b8c43e-7335-4fd3-8028-2d4cff7a2ba6" providerId="ADAL" clId="{854CB0B8-2D2F-43A0-9CC9-6D6DB5CA26A4}" dt="2021-03-27T07:23:25.594" v="2436" actId="20577"/>
          <ac:spMkLst>
            <pc:docMk/>
            <pc:sldMk cId="3352754065" sldId="288"/>
            <ac:spMk id="2" creationId="{B3B1C58E-5E2B-4CAD-9903-FFD4C99B1F6D}"/>
          </ac:spMkLst>
        </pc:spChg>
        <pc:spChg chg="mod">
          <ac:chgData name="Park, Lee" userId="e4b8c43e-7335-4fd3-8028-2d4cff7a2ba6" providerId="ADAL" clId="{854CB0B8-2D2F-43A0-9CC9-6D6DB5CA26A4}" dt="2021-03-27T07:24:27.228" v="2679" actId="20577"/>
          <ac:spMkLst>
            <pc:docMk/>
            <pc:sldMk cId="3352754065" sldId="288"/>
            <ac:spMk id="3" creationId="{915EC83C-2693-4C1A-B35B-134AFF03F0F2}"/>
          </ac:spMkLst>
        </pc:spChg>
      </pc:sldChg>
    </pc:docChg>
  </pc:docChgLst>
  <pc:docChgLst>
    <pc:chgData name="Park, Lee" userId="S::lpa263@uky.edu::e4b8c43e-7335-4fd3-8028-2d4cff7a2ba6" providerId="AD" clId="Web-{683DB8BB-1218-4B93-ADA7-DEB892A4F816}"/>
    <pc:docChg chg="modSld">
      <pc:chgData name="Park, Lee" userId="S::lpa263@uky.edu::e4b8c43e-7335-4fd3-8028-2d4cff7a2ba6" providerId="AD" clId="Web-{683DB8BB-1218-4B93-ADA7-DEB892A4F816}" dt="2021-03-27T06:57:02.277" v="171" actId="20577"/>
      <pc:docMkLst>
        <pc:docMk/>
      </pc:docMkLst>
      <pc:sldChg chg="modSp">
        <pc:chgData name="Park, Lee" userId="S::lpa263@uky.edu::e4b8c43e-7335-4fd3-8028-2d4cff7a2ba6" providerId="AD" clId="Web-{683DB8BB-1218-4B93-ADA7-DEB892A4F816}" dt="2021-03-27T06:56:03.293" v="111" actId="20577"/>
        <pc:sldMkLst>
          <pc:docMk/>
          <pc:sldMk cId="1790374902" sldId="285"/>
        </pc:sldMkLst>
        <pc:spChg chg="mod">
          <ac:chgData name="Park, Lee" userId="S::lpa263@uky.edu::e4b8c43e-7335-4fd3-8028-2d4cff7a2ba6" providerId="AD" clId="Web-{683DB8BB-1218-4B93-ADA7-DEB892A4F816}" dt="2021-03-27T06:56:03.293" v="111" actId="20577"/>
          <ac:spMkLst>
            <pc:docMk/>
            <pc:sldMk cId="1790374902" sldId="285"/>
            <ac:spMk id="3" creationId="{4675142E-6CFC-4BA8-9F5E-9A834F9287A8}"/>
          </ac:spMkLst>
        </pc:spChg>
      </pc:sldChg>
      <pc:sldChg chg="modSp">
        <pc:chgData name="Park, Lee" userId="S::lpa263@uky.edu::e4b8c43e-7335-4fd3-8028-2d4cff7a2ba6" providerId="AD" clId="Web-{683DB8BB-1218-4B93-ADA7-DEB892A4F816}" dt="2021-03-27T06:57:02.277" v="171" actId="20577"/>
        <pc:sldMkLst>
          <pc:docMk/>
          <pc:sldMk cId="1170472476" sldId="286"/>
        </pc:sldMkLst>
        <pc:spChg chg="mod">
          <ac:chgData name="Park, Lee" userId="S::lpa263@uky.edu::e4b8c43e-7335-4fd3-8028-2d4cff7a2ba6" providerId="AD" clId="Web-{683DB8BB-1218-4B93-ADA7-DEB892A4F816}" dt="2021-03-27T06:56:17.684" v="122" actId="20577"/>
          <ac:spMkLst>
            <pc:docMk/>
            <pc:sldMk cId="1170472476" sldId="286"/>
            <ac:spMk id="2" creationId="{A5E98829-8CA7-44E3-A737-5A34BE302C6B}"/>
          </ac:spMkLst>
        </pc:spChg>
        <pc:spChg chg="mod">
          <ac:chgData name="Park, Lee" userId="S::lpa263@uky.edu::e4b8c43e-7335-4fd3-8028-2d4cff7a2ba6" providerId="AD" clId="Web-{683DB8BB-1218-4B93-ADA7-DEB892A4F816}" dt="2021-03-27T06:57:02.277" v="171" actId="20577"/>
          <ac:spMkLst>
            <pc:docMk/>
            <pc:sldMk cId="1170472476" sldId="286"/>
            <ac:spMk id="3" creationId="{E11A202E-93C1-4E19-AD29-FA745C3BA1C8}"/>
          </ac:spMkLst>
        </pc:spChg>
      </pc:sldChg>
    </pc:docChg>
  </pc:docChgLst>
  <pc:docChgLst>
    <pc:chgData name="Stanton, Tori" userId="S::vlst225@uky.edu::1ab6d4eb-e532-4c1b-8fc8-2b501b8ba88f" providerId="AD" clId="Web-{37FE6150-D1AD-4248-82D0-1CB50B13A480}"/>
    <pc:docChg chg="addSld modSld sldOrd">
      <pc:chgData name="Stanton, Tori" userId="S::vlst225@uky.edu::1ab6d4eb-e532-4c1b-8fc8-2b501b8ba88f" providerId="AD" clId="Web-{37FE6150-D1AD-4248-82D0-1CB50B13A480}" dt="2021-03-26T23:32:12.482" v="186" actId="1076"/>
      <pc:docMkLst>
        <pc:docMk/>
      </pc:docMkLst>
      <pc:sldChg chg="mod modShow">
        <pc:chgData name="Stanton, Tori" userId="S::vlst225@uky.edu::1ab6d4eb-e532-4c1b-8fc8-2b501b8ba88f" providerId="AD" clId="Web-{37FE6150-D1AD-4248-82D0-1CB50B13A480}" dt="2021-03-26T23:04:03.407" v="25"/>
        <pc:sldMkLst>
          <pc:docMk/>
          <pc:sldMk cId="3282261416" sldId="268"/>
        </pc:sldMkLst>
      </pc:sldChg>
      <pc:sldChg chg="addSp delSp modSp">
        <pc:chgData name="Stanton, Tori" userId="S::vlst225@uky.edu::1ab6d4eb-e532-4c1b-8fc8-2b501b8ba88f" providerId="AD" clId="Web-{37FE6150-D1AD-4248-82D0-1CB50B13A480}" dt="2021-03-26T23:27:00.562" v="143" actId="14100"/>
        <pc:sldMkLst>
          <pc:docMk/>
          <pc:sldMk cId="4100618899" sldId="269"/>
        </pc:sldMkLst>
        <pc:picChg chg="del mod modCrop">
          <ac:chgData name="Stanton, Tori" userId="S::vlst225@uky.edu::1ab6d4eb-e532-4c1b-8fc8-2b501b8ba88f" providerId="AD" clId="Web-{37FE6150-D1AD-4248-82D0-1CB50B13A480}" dt="2021-03-26T23:17:35.883" v="54"/>
          <ac:picMkLst>
            <pc:docMk/>
            <pc:sldMk cId="4100618899" sldId="269"/>
            <ac:picMk id="2" creationId="{B14E18BC-0041-4F0F-A307-E34D1A8CC44C}"/>
          </ac:picMkLst>
        </pc:picChg>
        <pc:picChg chg="add mod modCrop">
          <ac:chgData name="Stanton, Tori" userId="S::vlst225@uky.edu::1ab6d4eb-e532-4c1b-8fc8-2b501b8ba88f" providerId="AD" clId="Web-{37FE6150-D1AD-4248-82D0-1CB50B13A480}" dt="2021-03-26T23:27:00.562" v="143" actId="14100"/>
          <ac:picMkLst>
            <pc:docMk/>
            <pc:sldMk cId="4100618899" sldId="269"/>
            <ac:picMk id="3" creationId="{7A4366C6-D28A-43D3-982D-FFFFD13E8700}"/>
          </ac:picMkLst>
        </pc:picChg>
      </pc:sldChg>
      <pc:sldChg chg="addSp delSp modSp new">
        <pc:chgData name="Stanton, Tori" userId="S::vlst225@uky.edu::1ab6d4eb-e532-4c1b-8fc8-2b501b8ba88f" providerId="AD" clId="Web-{37FE6150-D1AD-4248-82D0-1CB50B13A480}" dt="2021-03-26T23:21:46.411" v="75" actId="1076"/>
        <pc:sldMkLst>
          <pc:docMk/>
          <pc:sldMk cId="2643053476" sldId="270"/>
        </pc:sldMkLst>
        <pc:spChg chg="add del mod">
          <ac:chgData name="Stanton, Tori" userId="S::vlst225@uky.edu::1ab6d4eb-e532-4c1b-8fc8-2b501b8ba88f" providerId="AD" clId="Web-{37FE6150-D1AD-4248-82D0-1CB50B13A480}" dt="2021-03-26T22:54:27.759" v="4"/>
          <ac:spMkLst>
            <pc:docMk/>
            <pc:sldMk cId="2643053476" sldId="270"/>
            <ac:spMk id="2" creationId="{1706C476-7F88-49AC-BD15-929202B2C17C}"/>
          </ac:spMkLst>
        </pc:spChg>
        <pc:picChg chg="add del mod modCrop">
          <ac:chgData name="Stanton, Tori" userId="S::vlst225@uky.edu::1ab6d4eb-e532-4c1b-8fc8-2b501b8ba88f" providerId="AD" clId="Web-{37FE6150-D1AD-4248-82D0-1CB50B13A480}" dt="2021-03-26T23:10:15.855" v="37"/>
          <ac:picMkLst>
            <pc:docMk/>
            <pc:sldMk cId="2643053476" sldId="270"/>
            <ac:picMk id="3" creationId="{26A78FD8-190E-4E2A-89D2-61317D435018}"/>
          </ac:picMkLst>
        </pc:picChg>
        <pc:picChg chg="add del mod">
          <ac:chgData name="Stanton, Tori" userId="S::vlst225@uky.edu::1ab6d4eb-e532-4c1b-8fc8-2b501b8ba88f" providerId="AD" clId="Web-{37FE6150-D1AD-4248-82D0-1CB50B13A480}" dt="2021-03-26T23:11:36.073" v="43"/>
          <ac:picMkLst>
            <pc:docMk/>
            <pc:sldMk cId="2643053476" sldId="270"/>
            <ac:picMk id="4" creationId="{EC0C76AC-DC1E-4149-AA22-3469942DE0DD}"/>
          </ac:picMkLst>
        </pc:picChg>
        <pc:picChg chg="add mod modCrop">
          <ac:chgData name="Stanton, Tori" userId="S::vlst225@uky.edu::1ab6d4eb-e532-4c1b-8fc8-2b501b8ba88f" providerId="AD" clId="Web-{37FE6150-D1AD-4248-82D0-1CB50B13A480}" dt="2021-03-26T23:21:46.411" v="75" actId="1076"/>
          <ac:picMkLst>
            <pc:docMk/>
            <pc:sldMk cId="2643053476" sldId="270"/>
            <ac:picMk id="5" creationId="{E427F9FD-D899-43BF-924D-A3B73F97B98E}"/>
          </ac:picMkLst>
        </pc:picChg>
      </pc:sldChg>
      <pc:sldChg chg="addSp delSp modSp new ord">
        <pc:chgData name="Stanton, Tori" userId="S::vlst225@uky.edu::1ab6d4eb-e532-4c1b-8fc8-2b501b8ba88f" providerId="AD" clId="Web-{37FE6150-D1AD-4248-82D0-1CB50B13A480}" dt="2021-03-26T23:22:52.785" v="90" actId="1076"/>
        <pc:sldMkLst>
          <pc:docMk/>
          <pc:sldMk cId="3308540964" sldId="271"/>
        </pc:sldMkLst>
        <pc:picChg chg="add del mod modCrop">
          <ac:chgData name="Stanton, Tori" userId="S::vlst225@uky.edu::1ab6d4eb-e532-4c1b-8fc8-2b501b8ba88f" providerId="AD" clId="Web-{37FE6150-D1AD-4248-82D0-1CB50B13A480}" dt="2021-03-26T23:10:35.355" v="40"/>
          <ac:picMkLst>
            <pc:docMk/>
            <pc:sldMk cId="3308540964" sldId="271"/>
            <ac:picMk id="2" creationId="{C6352341-4000-4E64-820B-E1069690270C}"/>
          </ac:picMkLst>
        </pc:picChg>
        <pc:picChg chg="add del mod">
          <ac:chgData name="Stanton, Tori" userId="S::vlst225@uky.edu::1ab6d4eb-e532-4c1b-8fc8-2b501b8ba88f" providerId="AD" clId="Web-{37FE6150-D1AD-4248-82D0-1CB50B13A480}" dt="2021-03-26T23:12:22.525" v="46"/>
          <ac:picMkLst>
            <pc:docMk/>
            <pc:sldMk cId="3308540964" sldId="271"/>
            <ac:picMk id="3" creationId="{30E07765-7C12-4ECB-826B-85B84A3E0DAC}"/>
          </ac:picMkLst>
        </pc:picChg>
        <pc:picChg chg="add mod modCrop">
          <ac:chgData name="Stanton, Tori" userId="S::vlst225@uky.edu::1ab6d4eb-e532-4c1b-8fc8-2b501b8ba88f" providerId="AD" clId="Web-{37FE6150-D1AD-4248-82D0-1CB50B13A480}" dt="2021-03-26T23:22:52.785" v="90" actId="1076"/>
          <ac:picMkLst>
            <pc:docMk/>
            <pc:sldMk cId="3308540964" sldId="271"/>
            <ac:picMk id="4" creationId="{D622CE39-364B-43C8-BC13-FD6A1DC32B0B}"/>
          </ac:picMkLst>
        </pc:picChg>
      </pc:sldChg>
      <pc:sldChg chg="addSp delSp modSp new">
        <pc:chgData name="Stanton, Tori" userId="S::vlst225@uky.edu::1ab6d4eb-e532-4c1b-8fc8-2b501b8ba88f" providerId="AD" clId="Web-{37FE6150-D1AD-4248-82D0-1CB50B13A480}" dt="2021-03-26T23:22:25.926" v="82" actId="1076"/>
        <pc:sldMkLst>
          <pc:docMk/>
          <pc:sldMk cId="2219125438" sldId="272"/>
        </pc:sldMkLst>
        <pc:picChg chg="add del mod">
          <ac:chgData name="Stanton, Tori" userId="S::vlst225@uky.edu::1ab6d4eb-e532-4c1b-8fc8-2b501b8ba88f" providerId="AD" clId="Web-{37FE6150-D1AD-4248-82D0-1CB50B13A480}" dt="2021-03-26T23:10:38.136" v="41"/>
          <ac:picMkLst>
            <pc:docMk/>
            <pc:sldMk cId="2219125438" sldId="272"/>
            <ac:picMk id="2" creationId="{2B04D7A1-71F4-41C3-8E92-2B26CDE8EEAC}"/>
          </ac:picMkLst>
        </pc:picChg>
        <pc:picChg chg="add mod modCrop">
          <ac:chgData name="Stanton, Tori" userId="S::vlst225@uky.edu::1ab6d4eb-e532-4c1b-8fc8-2b501b8ba88f" providerId="AD" clId="Web-{37FE6150-D1AD-4248-82D0-1CB50B13A480}" dt="2021-03-26T23:22:25.926" v="82" actId="1076"/>
          <ac:picMkLst>
            <pc:docMk/>
            <pc:sldMk cId="2219125438" sldId="272"/>
            <ac:picMk id="3" creationId="{F2A52B28-D8A3-4AE4-B7FF-1667C6FC7C3F}"/>
          </ac:picMkLst>
        </pc:picChg>
      </pc:sldChg>
      <pc:sldChg chg="addSp modSp new">
        <pc:chgData name="Stanton, Tori" userId="S::vlst225@uky.edu::1ab6d4eb-e532-4c1b-8fc8-2b501b8ba88f" providerId="AD" clId="Web-{37FE6150-D1AD-4248-82D0-1CB50B13A480}" dt="2021-03-26T23:23:22.987" v="97" actId="14100"/>
        <pc:sldMkLst>
          <pc:docMk/>
          <pc:sldMk cId="457514500" sldId="273"/>
        </pc:sldMkLst>
        <pc:picChg chg="add mod modCrop">
          <ac:chgData name="Stanton, Tori" userId="S::vlst225@uky.edu::1ab6d4eb-e532-4c1b-8fc8-2b501b8ba88f" providerId="AD" clId="Web-{37FE6150-D1AD-4248-82D0-1CB50B13A480}" dt="2021-03-26T23:23:22.987" v="97" actId="14100"/>
          <ac:picMkLst>
            <pc:docMk/>
            <pc:sldMk cId="457514500" sldId="273"/>
            <ac:picMk id="2" creationId="{6DAD7950-2F51-465B-ADE5-B7D0326E804B}"/>
          </ac:picMkLst>
        </pc:picChg>
      </pc:sldChg>
      <pc:sldChg chg="addSp modSp new">
        <pc:chgData name="Stanton, Tori" userId="S::vlst225@uky.edu::1ab6d4eb-e532-4c1b-8fc8-2b501b8ba88f" providerId="AD" clId="Web-{37FE6150-D1AD-4248-82D0-1CB50B13A480}" dt="2021-03-26T23:23:50.456" v="104" actId="1076"/>
        <pc:sldMkLst>
          <pc:docMk/>
          <pc:sldMk cId="3629632356" sldId="274"/>
        </pc:sldMkLst>
        <pc:picChg chg="add mod modCrop">
          <ac:chgData name="Stanton, Tori" userId="S::vlst225@uky.edu::1ab6d4eb-e532-4c1b-8fc8-2b501b8ba88f" providerId="AD" clId="Web-{37FE6150-D1AD-4248-82D0-1CB50B13A480}" dt="2021-03-26T23:23:50.456" v="104" actId="1076"/>
          <ac:picMkLst>
            <pc:docMk/>
            <pc:sldMk cId="3629632356" sldId="274"/>
            <ac:picMk id="2" creationId="{51C98F2B-1461-4255-A736-C9C1F0B7ABC9}"/>
          </ac:picMkLst>
        </pc:picChg>
      </pc:sldChg>
      <pc:sldChg chg="addSp modSp new">
        <pc:chgData name="Stanton, Tori" userId="S::vlst225@uky.edu::1ab6d4eb-e532-4c1b-8fc8-2b501b8ba88f" providerId="AD" clId="Web-{37FE6150-D1AD-4248-82D0-1CB50B13A480}" dt="2021-03-26T23:24:23.424" v="112" actId="1076"/>
        <pc:sldMkLst>
          <pc:docMk/>
          <pc:sldMk cId="1423604790" sldId="275"/>
        </pc:sldMkLst>
        <pc:picChg chg="add mod modCrop">
          <ac:chgData name="Stanton, Tori" userId="S::vlst225@uky.edu::1ab6d4eb-e532-4c1b-8fc8-2b501b8ba88f" providerId="AD" clId="Web-{37FE6150-D1AD-4248-82D0-1CB50B13A480}" dt="2021-03-26T23:24:23.424" v="112" actId="1076"/>
          <ac:picMkLst>
            <pc:docMk/>
            <pc:sldMk cId="1423604790" sldId="275"/>
            <ac:picMk id="2" creationId="{388BF3BF-A13C-4053-91C8-324829351E46}"/>
          </ac:picMkLst>
        </pc:picChg>
      </pc:sldChg>
      <pc:sldChg chg="addSp modSp new">
        <pc:chgData name="Stanton, Tori" userId="S::vlst225@uky.edu::1ab6d4eb-e532-4c1b-8fc8-2b501b8ba88f" providerId="AD" clId="Web-{37FE6150-D1AD-4248-82D0-1CB50B13A480}" dt="2021-03-26T23:24:54.205" v="120" actId="14100"/>
        <pc:sldMkLst>
          <pc:docMk/>
          <pc:sldMk cId="1515969223" sldId="276"/>
        </pc:sldMkLst>
        <pc:picChg chg="add mod modCrop">
          <ac:chgData name="Stanton, Tori" userId="S::vlst225@uky.edu::1ab6d4eb-e532-4c1b-8fc8-2b501b8ba88f" providerId="AD" clId="Web-{37FE6150-D1AD-4248-82D0-1CB50B13A480}" dt="2021-03-26T23:24:54.205" v="120" actId="14100"/>
          <ac:picMkLst>
            <pc:docMk/>
            <pc:sldMk cId="1515969223" sldId="276"/>
            <ac:picMk id="2" creationId="{DE998F5E-E26E-4EF5-96D5-56CCDD3BACCD}"/>
          </ac:picMkLst>
        </pc:picChg>
      </pc:sldChg>
      <pc:sldChg chg="addSp modSp new">
        <pc:chgData name="Stanton, Tori" userId="S::vlst225@uky.edu::1ab6d4eb-e532-4c1b-8fc8-2b501b8ba88f" providerId="AD" clId="Web-{37FE6150-D1AD-4248-82D0-1CB50B13A480}" dt="2021-03-26T23:25:18.126" v="128" actId="14100"/>
        <pc:sldMkLst>
          <pc:docMk/>
          <pc:sldMk cId="2453367405" sldId="277"/>
        </pc:sldMkLst>
        <pc:picChg chg="add mod modCrop">
          <ac:chgData name="Stanton, Tori" userId="S::vlst225@uky.edu::1ab6d4eb-e532-4c1b-8fc8-2b501b8ba88f" providerId="AD" clId="Web-{37FE6150-D1AD-4248-82D0-1CB50B13A480}" dt="2021-03-26T23:25:18.126" v="128" actId="14100"/>
          <ac:picMkLst>
            <pc:docMk/>
            <pc:sldMk cId="2453367405" sldId="277"/>
            <ac:picMk id="2" creationId="{9C7EAF3D-9BCD-4FA7-9388-E1DD182571DD}"/>
          </ac:picMkLst>
        </pc:picChg>
      </pc:sldChg>
      <pc:sldChg chg="addSp modSp new">
        <pc:chgData name="Stanton, Tori" userId="S::vlst225@uky.edu::1ab6d4eb-e532-4c1b-8fc8-2b501b8ba88f" providerId="AD" clId="Web-{37FE6150-D1AD-4248-82D0-1CB50B13A480}" dt="2021-03-26T23:27:37.984" v="150" actId="14100"/>
        <pc:sldMkLst>
          <pc:docMk/>
          <pc:sldMk cId="2103791950" sldId="278"/>
        </pc:sldMkLst>
        <pc:picChg chg="add mod modCrop">
          <ac:chgData name="Stanton, Tori" userId="S::vlst225@uky.edu::1ab6d4eb-e532-4c1b-8fc8-2b501b8ba88f" providerId="AD" clId="Web-{37FE6150-D1AD-4248-82D0-1CB50B13A480}" dt="2021-03-26T23:27:37.984" v="150" actId="14100"/>
          <ac:picMkLst>
            <pc:docMk/>
            <pc:sldMk cId="2103791950" sldId="278"/>
            <ac:picMk id="2" creationId="{5A122B00-D449-45D7-90CF-5099F96F5881}"/>
          </ac:picMkLst>
        </pc:picChg>
      </pc:sldChg>
      <pc:sldChg chg="addSp modSp new">
        <pc:chgData name="Stanton, Tori" userId="S::vlst225@uky.edu::1ab6d4eb-e532-4c1b-8fc8-2b501b8ba88f" providerId="AD" clId="Web-{37FE6150-D1AD-4248-82D0-1CB50B13A480}" dt="2021-03-26T23:28:01.093" v="157" actId="1076"/>
        <pc:sldMkLst>
          <pc:docMk/>
          <pc:sldMk cId="982870710" sldId="279"/>
        </pc:sldMkLst>
        <pc:picChg chg="add mod modCrop">
          <ac:chgData name="Stanton, Tori" userId="S::vlst225@uky.edu::1ab6d4eb-e532-4c1b-8fc8-2b501b8ba88f" providerId="AD" clId="Web-{37FE6150-D1AD-4248-82D0-1CB50B13A480}" dt="2021-03-26T23:28:01.093" v="157" actId="1076"/>
          <ac:picMkLst>
            <pc:docMk/>
            <pc:sldMk cId="982870710" sldId="279"/>
            <ac:picMk id="2" creationId="{0C2602F6-B6F7-4FCB-B308-0EBF5A33C72C}"/>
          </ac:picMkLst>
        </pc:picChg>
      </pc:sldChg>
      <pc:sldChg chg="addSp modSp new">
        <pc:chgData name="Stanton, Tori" userId="S::vlst225@uky.edu::1ab6d4eb-e532-4c1b-8fc8-2b501b8ba88f" providerId="AD" clId="Web-{37FE6150-D1AD-4248-82D0-1CB50B13A480}" dt="2021-03-26T23:29:17.234" v="171" actId="1076"/>
        <pc:sldMkLst>
          <pc:docMk/>
          <pc:sldMk cId="2245767849" sldId="280"/>
        </pc:sldMkLst>
        <pc:picChg chg="add mod modCrop">
          <ac:chgData name="Stanton, Tori" userId="S::vlst225@uky.edu::1ab6d4eb-e532-4c1b-8fc8-2b501b8ba88f" providerId="AD" clId="Web-{37FE6150-D1AD-4248-82D0-1CB50B13A480}" dt="2021-03-26T23:29:17.234" v="171" actId="1076"/>
          <ac:picMkLst>
            <pc:docMk/>
            <pc:sldMk cId="2245767849" sldId="280"/>
            <ac:picMk id="2" creationId="{9827B4C3-8D68-4FEC-A14D-D4E5645231D4}"/>
          </ac:picMkLst>
        </pc:picChg>
      </pc:sldChg>
      <pc:sldChg chg="addSp modSp new">
        <pc:chgData name="Stanton, Tori" userId="S::vlst225@uky.edu::1ab6d4eb-e532-4c1b-8fc8-2b501b8ba88f" providerId="AD" clId="Web-{37FE6150-D1AD-4248-82D0-1CB50B13A480}" dt="2021-03-26T23:32:12.482" v="186" actId="1076"/>
        <pc:sldMkLst>
          <pc:docMk/>
          <pc:sldMk cId="1243697485" sldId="281"/>
        </pc:sldMkLst>
        <pc:picChg chg="add mod modCrop">
          <ac:chgData name="Stanton, Tori" userId="S::vlst225@uky.edu::1ab6d4eb-e532-4c1b-8fc8-2b501b8ba88f" providerId="AD" clId="Web-{37FE6150-D1AD-4248-82D0-1CB50B13A480}" dt="2021-03-26T23:32:12.482" v="186" actId="1076"/>
          <ac:picMkLst>
            <pc:docMk/>
            <pc:sldMk cId="1243697485" sldId="281"/>
            <ac:picMk id="2" creationId="{906D8EEA-309F-4C76-AC9E-472E4118A4F6}"/>
          </ac:picMkLst>
        </pc:picChg>
      </pc:sldChg>
    </pc:docChg>
  </pc:docChgLst>
  <pc:docChgLst>
    <pc:chgData name="Stanton, Tori" userId="S::vlst225@uky.edu::1ab6d4eb-e532-4c1b-8fc8-2b501b8ba88f" providerId="AD" clId="Web-{71748799-9E52-4AB2-B637-0B894BC4D219}"/>
    <pc:docChg chg="addSld modSld">
      <pc:chgData name="Stanton, Tori" userId="S::vlst225@uky.edu::1ab6d4eb-e532-4c1b-8fc8-2b501b8ba88f" providerId="AD" clId="Web-{71748799-9E52-4AB2-B637-0B894BC4D219}" dt="2021-03-26T21:54:19.648" v="1325" actId="1076"/>
      <pc:docMkLst>
        <pc:docMk/>
      </pc:docMkLst>
      <pc:sldChg chg="modSp">
        <pc:chgData name="Stanton, Tori" userId="S::vlst225@uky.edu::1ab6d4eb-e532-4c1b-8fc8-2b501b8ba88f" providerId="AD" clId="Web-{71748799-9E52-4AB2-B637-0B894BC4D219}" dt="2021-03-26T19:10:59.255" v="19" actId="20577"/>
        <pc:sldMkLst>
          <pc:docMk/>
          <pc:sldMk cId="109857222" sldId="256"/>
        </pc:sldMkLst>
        <pc:spChg chg="mod">
          <ac:chgData name="Stanton, Tori" userId="S::vlst225@uky.edu::1ab6d4eb-e532-4c1b-8fc8-2b501b8ba88f" providerId="AD" clId="Web-{71748799-9E52-4AB2-B637-0B894BC4D219}" dt="2021-03-26T19:06:51.764" v="2" actId="20577"/>
          <ac:spMkLst>
            <pc:docMk/>
            <pc:sldMk cId="109857222" sldId="256"/>
            <ac:spMk id="2" creationId="{00000000-0000-0000-0000-000000000000}"/>
          </ac:spMkLst>
        </pc:spChg>
        <pc:spChg chg="mod">
          <ac:chgData name="Stanton, Tori" userId="S::vlst225@uky.edu::1ab6d4eb-e532-4c1b-8fc8-2b501b8ba88f" providerId="AD" clId="Web-{71748799-9E52-4AB2-B637-0B894BC4D219}" dt="2021-03-26T19:10:59.255" v="19" actId="20577"/>
          <ac:spMkLst>
            <pc:docMk/>
            <pc:sldMk cId="109857222" sldId="256"/>
            <ac:spMk id="3" creationId="{00000000-0000-0000-0000-000000000000}"/>
          </ac:spMkLst>
        </pc:spChg>
      </pc:sldChg>
      <pc:sldChg chg="modSp new">
        <pc:chgData name="Stanton, Tori" userId="S::vlst225@uky.edu::1ab6d4eb-e532-4c1b-8fc8-2b501b8ba88f" providerId="AD" clId="Web-{71748799-9E52-4AB2-B637-0B894BC4D219}" dt="2021-03-26T19:14:52.839" v="129" actId="20577"/>
        <pc:sldMkLst>
          <pc:docMk/>
          <pc:sldMk cId="366044431" sldId="257"/>
        </pc:sldMkLst>
        <pc:spChg chg="mod">
          <ac:chgData name="Stanton, Tori" userId="S::vlst225@uky.edu::1ab6d4eb-e532-4c1b-8fc8-2b501b8ba88f" providerId="AD" clId="Web-{71748799-9E52-4AB2-B637-0B894BC4D219}" dt="2021-03-26T19:11:10.271" v="29" actId="20577"/>
          <ac:spMkLst>
            <pc:docMk/>
            <pc:sldMk cId="366044431" sldId="257"/>
            <ac:spMk id="2" creationId="{6919ECA2-F9EA-4B50-8E45-5597211FD54E}"/>
          </ac:spMkLst>
        </pc:spChg>
        <pc:spChg chg="mod">
          <ac:chgData name="Stanton, Tori" userId="S::vlst225@uky.edu::1ab6d4eb-e532-4c1b-8fc8-2b501b8ba88f" providerId="AD" clId="Web-{71748799-9E52-4AB2-B637-0B894BC4D219}" dt="2021-03-26T19:14:52.839" v="129" actId="20577"/>
          <ac:spMkLst>
            <pc:docMk/>
            <pc:sldMk cId="366044431" sldId="257"/>
            <ac:spMk id="3" creationId="{9928CC3C-8874-40D1-95AC-26319E4B7C77}"/>
          </ac:spMkLst>
        </pc:spChg>
      </pc:sldChg>
      <pc:sldChg chg="modSp new">
        <pc:chgData name="Stanton, Tori" userId="S::vlst225@uky.edu::1ab6d4eb-e532-4c1b-8fc8-2b501b8ba88f" providerId="AD" clId="Web-{71748799-9E52-4AB2-B637-0B894BC4D219}" dt="2021-03-26T19:15:33.966" v="151" actId="20577"/>
        <pc:sldMkLst>
          <pc:docMk/>
          <pc:sldMk cId="871696152" sldId="258"/>
        </pc:sldMkLst>
        <pc:spChg chg="mod">
          <ac:chgData name="Stanton, Tori" userId="S::vlst225@uky.edu::1ab6d4eb-e532-4c1b-8fc8-2b501b8ba88f" providerId="AD" clId="Web-{71748799-9E52-4AB2-B637-0B894BC4D219}" dt="2021-03-26T19:14:55.636" v="132" actId="20577"/>
          <ac:spMkLst>
            <pc:docMk/>
            <pc:sldMk cId="871696152" sldId="258"/>
            <ac:spMk id="2" creationId="{3EDDC156-6746-461A-A517-BB1DEA1320DF}"/>
          </ac:spMkLst>
        </pc:spChg>
        <pc:spChg chg="mod">
          <ac:chgData name="Stanton, Tori" userId="S::vlst225@uky.edu::1ab6d4eb-e532-4c1b-8fc8-2b501b8ba88f" providerId="AD" clId="Web-{71748799-9E52-4AB2-B637-0B894BC4D219}" dt="2021-03-26T19:15:33.966" v="151" actId="20577"/>
          <ac:spMkLst>
            <pc:docMk/>
            <pc:sldMk cId="871696152" sldId="258"/>
            <ac:spMk id="3" creationId="{0A10B9F0-DE80-47C1-8E4B-5B2A93A709C0}"/>
          </ac:spMkLst>
        </pc:spChg>
      </pc:sldChg>
      <pc:sldChg chg="modSp new">
        <pc:chgData name="Stanton, Tori" userId="S::vlst225@uky.edu::1ab6d4eb-e532-4c1b-8fc8-2b501b8ba88f" providerId="AD" clId="Web-{71748799-9E52-4AB2-B637-0B894BC4D219}" dt="2021-03-26T19:25:13.262" v="625" actId="20577"/>
        <pc:sldMkLst>
          <pc:docMk/>
          <pc:sldMk cId="1425221477" sldId="259"/>
        </pc:sldMkLst>
        <pc:spChg chg="mod">
          <ac:chgData name="Stanton, Tori" userId="S::vlst225@uky.edu::1ab6d4eb-e532-4c1b-8fc8-2b501b8ba88f" providerId="AD" clId="Web-{71748799-9E52-4AB2-B637-0B894BC4D219}" dt="2021-03-26T19:16:08.232" v="177" actId="20577"/>
          <ac:spMkLst>
            <pc:docMk/>
            <pc:sldMk cId="1425221477" sldId="259"/>
            <ac:spMk id="2" creationId="{37137ED6-B597-4CE3-9ED3-1249740A6589}"/>
          </ac:spMkLst>
        </pc:spChg>
        <pc:spChg chg="mod">
          <ac:chgData name="Stanton, Tori" userId="S::vlst225@uky.edu::1ab6d4eb-e532-4c1b-8fc8-2b501b8ba88f" providerId="AD" clId="Web-{71748799-9E52-4AB2-B637-0B894BC4D219}" dt="2021-03-26T19:25:13.262" v="625" actId="20577"/>
          <ac:spMkLst>
            <pc:docMk/>
            <pc:sldMk cId="1425221477" sldId="259"/>
            <ac:spMk id="3" creationId="{A0B84C1E-58C3-49C0-9F94-7301CD28C9FF}"/>
          </ac:spMkLst>
        </pc:spChg>
      </pc:sldChg>
      <pc:sldChg chg="modSp new">
        <pc:chgData name="Stanton, Tori" userId="S::vlst225@uky.edu::1ab6d4eb-e532-4c1b-8fc8-2b501b8ba88f" providerId="AD" clId="Web-{71748799-9E52-4AB2-B637-0B894BC4D219}" dt="2021-03-26T19:21:26.537" v="397" actId="20577"/>
        <pc:sldMkLst>
          <pc:docMk/>
          <pc:sldMk cId="1194705764" sldId="260"/>
        </pc:sldMkLst>
        <pc:spChg chg="mod">
          <ac:chgData name="Stanton, Tori" userId="S::vlst225@uky.edu::1ab6d4eb-e532-4c1b-8fc8-2b501b8ba88f" providerId="AD" clId="Web-{71748799-9E52-4AB2-B637-0B894BC4D219}" dt="2021-03-26T19:18:06.641" v="209" actId="20577"/>
          <ac:spMkLst>
            <pc:docMk/>
            <pc:sldMk cId="1194705764" sldId="260"/>
            <ac:spMk id="2" creationId="{E7ABD42C-388A-471E-9B59-AD5BC57454EB}"/>
          </ac:spMkLst>
        </pc:spChg>
        <pc:spChg chg="mod">
          <ac:chgData name="Stanton, Tori" userId="S::vlst225@uky.edu::1ab6d4eb-e532-4c1b-8fc8-2b501b8ba88f" providerId="AD" clId="Web-{71748799-9E52-4AB2-B637-0B894BC4D219}" dt="2021-03-26T19:21:26.537" v="397" actId="20577"/>
          <ac:spMkLst>
            <pc:docMk/>
            <pc:sldMk cId="1194705764" sldId="260"/>
            <ac:spMk id="3" creationId="{E0BE610D-E392-4D20-9F48-38EADA694507}"/>
          </ac:spMkLst>
        </pc:spChg>
      </pc:sldChg>
      <pc:sldChg chg="modSp new">
        <pc:chgData name="Stanton, Tori" userId="S::vlst225@uky.edu::1ab6d4eb-e532-4c1b-8fc8-2b501b8ba88f" providerId="AD" clId="Web-{71748799-9E52-4AB2-B637-0B894BC4D219}" dt="2021-03-26T19:49:55.957" v="1291" actId="20577"/>
        <pc:sldMkLst>
          <pc:docMk/>
          <pc:sldMk cId="1912408939" sldId="261"/>
        </pc:sldMkLst>
        <pc:spChg chg="mod">
          <ac:chgData name="Stanton, Tori" userId="S::vlst225@uky.edu::1ab6d4eb-e532-4c1b-8fc8-2b501b8ba88f" providerId="AD" clId="Web-{71748799-9E52-4AB2-B637-0B894BC4D219}" dt="2021-03-26T19:22:59.352" v="435" actId="20577"/>
          <ac:spMkLst>
            <pc:docMk/>
            <pc:sldMk cId="1912408939" sldId="261"/>
            <ac:spMk id="2" creationId="{9F36C7FF-1980-4B11-B19E-FCAF29584999}"/>
          </ac:spMkLst>
        </pc:spChg>
        <pc:spChg chg="mod">
          <ac:chgData name="Stanton, Tori" userId="S::vlst225@uky.edu::1ab6d4eb-e532-4c1b-8fc8-2b501b8ba88f" providerId="AD" clId="Web-{71748799-9E52-4AB2-B637-0B894BC4D219}" dt="2021-03-26T19:49:55.957" v="1291" actId="20577"/>
          <ac:spMkLst>
            <pc:docMk/>
            <pc:sldMk cId="1912408939" sldId="261"/>
            <ac:spMk id="3" creationId="{337479D5-7A0C-416C-83BD-603197967EBC}"/>
          </ac:spMkLst>
        </pc:spChg>
      </pc:sldChg>
      <pc:sldChg chg="addSp delSp modSp new">
        <pc:chgData name="Stanton, Tori" userId="S::vlst225@uky.edu::1ab6d4eb-e532-4c1b-8fc8-2b501b8ba88f" providerId="AD" clId="Web-{71748799-9E52-4AB2-B637-0B894BC4D219}" dt="2021-03-26T19:28:02.938" v="804"/>
        <pc:sldMkLst>
          <pc:docMk/>
          <pc:sldMk cId="3403201838" sldId="262"/>
        </pc:sldMkLst>
        <pc:spChg chg="mod">
          <ac:chgData name="Stanton, Tori" userId="S::vlst225@uky.edu::1ab6d4eb-e532-4c1b-8fc8-2b501b8ba88f" providerId="AD" clId="Web-{71748799-9E52-4AB2-B637-0B894BC4D219}" dt="2021-03-26T19:25:22.356" v="630" actId="20577"/>
          <ac:spMkLst>
            <pc:docMk/>
            <pc:sldMk cId="3403201838" sldId="262"/>
            <ac:spMk id="2" creationId="{5FF9A43B-0750-4194-BAB8-73D00D267CA9}"/>
          </ac:spMkLst>
        </pc:spChg>
        <pc:spChg chg="mod">
          <ac:chgData name="Stanton, Tori" userId="S::vlst225@uky.edu::1ab6d4eb-e532-4c1b-8fc8-2b501b8ba88f" providerId="AD" clId="Web-{71748799-9E52-4AB2-B637-0B894BC4D219}" dt="2021-03-26T19:27:35.875" v="692" actId="14100"/>
          <ac:spMkLst>
            <pc:docMk/>
            <pc:sldMk cId="3403201838" sldId="262"/>
            <ac:spMk id="3" creationId="{D3943AB7-3AB2-4B3B-9C81-EF3164537ADD}"/>
          </ac:spMkLst>
        </pc:spChg>
        <pc:graphicFrameChg chg="add mod modGraphic">
          <ac:chgData name="Stanton, Tori" userId="S::vlst225@uky.edu::1ab6d4eb-e532-4c1b-8fc8-2b501b8ba88f" providerId="AD" clId="Web-{71748799-9E52-4AB2-B637-0B894BC4D219}" dt="2021-03-26T19:28:02.938" v="804"/>
          <ac:graphicFrameMkLst>
            <pc:docMk/>
            <pc:sldMk cId="3403201838" sldId="262"/>
            <ac:graphicFrameMk id="6" creationId="{1241DEFA-916D-43F5-8DFA-E5B4C3656462}"/>
          </ac:graphicFrameMkLst>
        </pc:graphicFrameChg>
        <pc:picChg chg="add del mod">
          <ac:chgData name="Stanton, Tori" userId="S::vlst225@uky.edu::1ab6d4eb-e532-4c1b-8fc8-2b501b8ba88f" providerId="AD" clId="Web-{71748799-9E52-4AB2-B637-0B894BC4D219}" dt="2021-03-26T19:26:07.216" v="670"/>
          <ac:picMkLst>
            <pc:docMk/>
            <pc:sldMk cId="3403201838" sldId="262"/>
            <ac:picMk id="4" creationId="{9FB88880-4F79-4CAB-B776-D2B257FC6EBA}"/>
          </ac:picMkLst>
        </pc:picChg>
      </pc:sldChg>
      <pc:sldChg chg="addSp delSp modSp new">
        <pc:chgData name="Stanton, Tori" userId="S::vlst225@uky.edu::1ab6d4eb-e532-4c1b-8fc8-2b501b8ba88f" providerId="AD" clId="Web-{71748799-9E52-4AB2-B637-0B894BC4D219}" dt="2021-03-26T19:34:56.808" v="1055" actId="20577"/>
        <pc:sldMkLst>
          <pc:docMk/>
          <pc:sldMk cId="2437114672" sldId="263"/>
        </pc:sldMkLst>
        <pc:spChg chg="add mod">
          <ac:chgData name="Stanton, Tori" userId="S::vlst225@uky.edu::1ab6d4eb-e532-4c1b-8fc8-2b501b8ba88f" providerId="AD" clId="Web-{71748799-9E52-4AB2-B637-0B894BC4D219}" dt="2021-03-26T19:34:15.432" v="1038" actId="1076"/>
          <ac:spMkLst>
            <pc:docMk/>
            <pc:sldMk cId="2437114672" sldId="263"/>
            <ac:spMk id="4" creationId="{0ED34792-8288-4D09-BD1E-EF3331FAFC30}"/>
          </ac:spMkLst>
        </pc:spChg>
        <pc:spChg chg="add mod">
          <ac:chgData name="Stanton, Tori" userId="S::vlst225@uky.edu::1ab6d4eb-e532-4c1b-8fc8-2b501b8ba88f" providerId="AD" clId="Web-{71748799-9E52-4AB2-B637-0B894BC4D219}" dt="2021-03-26T19:34:38.667" v="1049" actId="20577"/>
          <ac:spMkLst>
            <pc:docMk/>
            <pc:sldMk cId="2437114672" sldId="263"/>
            <ac:spMk id="5" creationId="{4AEF8722-BFFB-425B-A92D-8C9A7515D3B9}"/>
          </ac:spMkLst>
        </pc:spChg>
        <pc:spChg chg="add mod">
          <ac:chgData name="Stanton, Tori" userId="S::vlst225@uky.edu::1ab6d4eb-e532-4c1b-8fc8-2b501b8ba88f" providerId="AD" clId="Web-{71748799-9E52-4AB2-B637-0B894BC4D219}" dt="2021-03-26T19:34:42.152" v="1050" actId="20577"/>
          <ac:spMkLst>
            <pc:docMk/>
            <pc:sldMk cId="2437114672" sldId="263"/>
            <ac:spMk id="6" creationId="{211C6EF4-4067-474F-9B16-4A2D13463B38}"/>
          </ac:spMkLst>
        </pc:spChg>
        <pc:spChg chg="add mod">
          <ac:chgData name="Stanton, Tori" userId="S::vlst225@uky.edu::1ab6d4eb-e532-4c1b-8fc8-2b501b8ba88f" providerId="AD" clId="Web-{71748799-9E52-4AB2-B637-0B894BC4D219}" dt="2021-03-26T19:34:49.230" v="1052" actId="20577"/>
          <ac:spMkLst>
            <pc:docMk/>
            <pc:sldMk cId="2437114672" sldId="263"/>
            <ac:spMk id="7" creationId="{6D794111-8C77-40F7-B537-E1D01785C4C0}"/>
          </ac:spMkLst>
        </pc:spChg>
        <pc:spChg chg="add mod">
          <ac:chgData name="Stanton, Tori" userId="S::vlst225@uky.edu::1ab6d4eb-e532-4c1b-8fc8-2b501b8ba88f" providerId="AD" clId="Web-{71748799-9E52-4AB2-B637-0B894BC4D219}" dt="2021-03-26T19:34:52.777" v="1054" actId="20577"/>
          <ac:spMkLst>
            <pc:docMk/>
            <pc:sldMk cId="2437114672" sldId="263"/>
            <ac:spMk id="8" creationId="{E305B365-8DE4-456A-A10A-F175A140942F}"/>
          </ac:spMkLst>
        </pc:spChg>
        <pc:spChg chg="add mod">
          <ac:chgData name="Stanton, Tori" userId="S::vlst225@uky.edu::1ab6d4eb-e532-4c1b-8fc8-2b501b8ba88f" providerId="AD" clId="Web-{71748799-9E52-4AB2-B637-0B894BC4D219}" dt="2021-03-26T19:34:56.808" v="1055" actId="20577"/>
          <ac:spMkLst>
            <pc:docMk/>
            <pc:sldMk cId="2437114672" sldId="263"/>
            <ac:spMk id="9" creationId="{922BDF83-C579-4400-ACE3-B299CBB72A4B}"/>
          </ac:spMkLst>
        </pc:spChg>
        <pc:picChg chg="add del mod">
          <ac:chgData name="Stanton, Tori" userId="S::vlst225@uky.edu::1ab6d4eb-e532-4c1b-8fc8-2b501b8ba88f" providerId="AD" clId="Web-{71748799-9E52-4AB2-B637-0B894BC4D219}" dt="2021-03-26T19:26:35.889" v="677"/>
          <ac:picMkLst>
            <pc:docMk/>
            <pc:sldMk cId="2437114672" sldId="263"/>
            <ac:picMk id="2" creationId="{E7EEFBF4-0928-41C1-B5CC-BB2EB1FF85BE}"/>
          </ac:picMkLst>
        </pc:picChg>
        <pc:picChg chg="add mod">
          <ac:chgData name="Stanton, Tori" userId="S::vlst225@uky.edu::1ab6d4eb-e532-4c1b-8fc8-2b501b8ba88f" providerId="AD" clId="Web-{71748799-9E52-4AB2-B637-0B894BC4D219}" dt="2021-03-26T19:26:59.124" v="685" actId="1076"/>
          <ac:picMkLst>
            <pc:docMk/>
            <pc:sldMk cId="2437114672" sldId="263"/>
            <ac:picMk id="3" creationId="{A695517F-F534-45E0-BCD3-10F5BF1E15CD}"/>
          </ac:picMkLst>
        </pc:picChg>
      </pc:sldChg>
      <pc:sldChg chg="modSp new">
        <pc:chgData name="Stanton, Tori" userId="S::vlst225@uky.edu::1ab6d4eb-e532-4c1b-8fc8-2b501b8ba88f" providerId="AD" clId="Web-{71748799-9E52-4AB2-B637-0B894BC4D219}" dt="2021-03-26T19:33:11.103" v="1003" actId="20577"/>
        <pc:sldMkLst>
          <pc:docMk/>
          <pc:sldMk cId="926291294" sldId="264"/>
        </pc:sldMkLst>
        <pc:spChg chg="mod">
          <ac:chgData name="Stanton, Tori" userId="S::vlst225@uky.edu::1ab6d4eb-e532-4c1b-8fc8-2b501b8ba88f" providerId="AD" clId="Web-{71748799-9E52-4AB2-B637-0B894BC4D219}" dt="2021-03-26T19:28:23.298" v="819" actId="20577"/>
          <ac:spMkLst>
            <pc:docMk/>
            <pc:sldMk cId="926291294" sldId="264"/>
            <ac:spMk id="2" creationId="{B3491798-B20A-4CA1-9307-5006FCD8B5DE}"/>
          </ac:spMkLst>
        </pc:spChg>
        <pc:spChg chg="mod">
          <ac:chgData name="Stanton, Tori" userId="S::vlst225@uky.edu::1ab6d4eb-e532-4c1b-8fc8-2b501b8ba88f" providerId="AD" clId="Web-{71748799-9E52-4AB2-B637-0B894BC4D219}" dt="2021-03-26T19:33:11.103" v="1003" actId="20577"/>
          <ac:spMkLst>
            <pc:docMk/>
            <pc:sldMk cId="926291294" sldId="264"/>
            <ac:spMk id="3" creationId="{6298F775-3BF9-43AF-A82A-75B484271700}"/>
          </ac:spMkLst>
        </pc:spChg>
      </pc:sldChg>
      <pc:sldChg chg="modSp new">
        <pc:chgData name="Stanton, Tori" userId="S::vlst225@uky.edu::1ab6d4eb-e532-4c1b-8fc8-2b501b8ba88f" providerId="AD" clId="Web-{71748799-9E52-4AB2-B637-0B894BC4D219}" dt="2021-03-26T19:33:23.587" v="1019" actId="20577"/>
        <pc:sldMkLst>
          <pc:docMk/>
          <pc:sldMk cId="848998932" sldId="265"/>
        </pc:sldMkLst>
        <pc:spChg chg="mod">
          <ac:chgData name="Stanton, Tori" userId="S::vlst225@uky.edu::1ab6d4eb-e532-4c1b-8fc8-2b501b8ba88f" providerId="AD" clId="Web-{71748799-9E52-4AB2-B637-0B894BC4D219}" dt="2021-03-26T19:33:23.587" v="1019" actId="20577"/>
          <ac:spMkLst>
            <pc:docMk/>
            <pc:sldMk cId="848998932" sldId="265"/>
            <ac:spMk id="2" creationId="{5D9CFE50-2FE5-4CFA-AFB1-98B22E6F3F93}"/>
          </ac:spMkLst>
        </pc:spChg>
      </pc:sldChg>
      <pc:sldChg chg="modSp new">
        <pc:chgData name="Stanton, Tori" userId="S::vlst225@uky.edu::1ab6d4eb-e532-4c1b-8fc8-2b501b8ba88f" providerId="AD" clId="Web-{71748799-9E52-4AB2-B637-0B894BC4D219}" dt="2021-03-26T19:33:33.213" v="1028" actId="20577"/>
        <pc:sldMkLst>
          <pc:docMk/>
          <pc:sldMk cId="2943699507" sldId="266"/>
        </pc:sldMkLst>
        <pc:spChg chg="mod">
          <ac:chgData name="Stanton, Tori" userId="S::vlst225@uky.edu::1ab6d4eb-e532-4c1b-8fc8-2b501b8ba88f" providerId="AD" clId="Web-{71748799-9E52-4AB2-B637-0B894BC4D219}" dt="2021-03-26T19:33:33.213" v="1028" actId="20577"/>
          <ac:spMkLst>
            <pc:docMk/>
            <pc:sldMk cId="2943699507" sldId="266"/>
            <ac:spMk id="2" creationId="{4B87B24A-8752-4A8D-BFB9-4741D1EE79B5}"/>
          </ac:spMkLst>
        </pc:spChg>
      </pc:sldChg>
      <pc:sldChg chg="modSp new">
        <pc:chgData name="Stanton, Tori" userId="S::vlst225@uky.edu::1ab6d4eb-e532-4c1b-8fc8-2b501b8ba88f" providerId="AD" clId="Web-{71748799-9E52-4AB2-B637-0B894BC4D219}" dt="2021-03-26T19:33:43.525" v="1033" actId="20577"/>
        <pc:sldMkLst>
          <pc:docMk/>
          <pc:sldMk cId="1073049635" sldId="267"/>
        </pc:sldMkLst>
        <pc:spChg chg="mod">
          <ac:chgData name="Stanton, Tori" userId="S::vlst225@uky.edu::1ab6d4eb-e532-4c1b-8fc8-2b501b8ba88f" providerId="AD" clId="Web-{71748799-9E52-4AB2-B637-0B894BC4D219}" dt="2021-03-26T19:33:43.525" v="1033" actId="20577"/>
          <ac:spMkLst>
            <pc:docMk/>
            <pc:sldMk cId="1073049635" sldId="267"/>
            <ac:spMk id="2" creationId="{FF2F799D-EE81-458D-9E4B-0F295FD35394}"/>
          </ac:spMkLst>
        </pc:spChg>
      </pc:sldChg>
      <pc:sldChg chg="addSp delSp modSp new">
        <pc:chgData name="Stanton, Tori" userId="S::vlst225@uky.edu::1ab6d4eb-e532-4c1b-8fc8-2b501b8ba88f" providerId="AD" clId="Web-{71748799-9E52-4AB2-B637-0B894BC4D219}" dt="2021-03-26T21:44:34.508" v="1318" actId="1076"/>
        <pc:sldMkLst>
          <pc:docMk/>
          <pc:sldMk cId="3282261416" sldId="268"/>
        </pc:sldMkLst>
        <pc:spChg chg="del mod">
          <ac:chgData name="Stanton, Tori" userId="S::vlst225@uky.edu::1ab6d4eb-e532-4c1b-8fc8-2b501b8ba88f" providerId="AD" clId="Web-{71748799-9E52-4AB2-B637-0B894BC4D219}" dt="2021-03-26T21:37:49.083" v="1306"/>
          <ac:spMkLst>
            <pc:docMk/>
            <pc:sldMk cId="3282261416" sldId="268"/>
            <ac:spMk id="2" creationId="{CD725F22-C64D-4CF8-81DA-C3B0ADE8746F}"/>
          </ac:spMkLst>
        </pc:spChg>
        <pc:spChg chg="del">
          <ac:chgData name="Stanton, Tori" userId="S::vlst225@uky.edu::1ab6d4eb-e532-4c1b-8fc8-2b501b8ba88f" providerId="AD" clId="Web-{71748799-9E52-4AB2-B637-0B894BC4D219}" dt="2021-03-26T21:31:39.746" v="1295"/>
          <ac:spMkLst>
            <pc:docMk/>
            <pc:sldMk cId="3282261416" sldId="268"/>
            <ac:spMk id="3" creationId="{41B15039-0356-4C84-B66E-69E096A84742}"/>
          </ac:spMkLst>
        </pc:spChg>
        <pc:spChg chg="add del mod">
          <ac:chgData name="Stanton, Tori" userId="S::vlst225@uky.edu::1ab6d4eb-e532-4c1b-8fc8-2b501b8ba88f" providerId="AD" clId="Web-{71748799-9E52-4AB2-B637-0B894BC4D219}" dt="2021-03-26T21:37:51.396" v="1307"/>
          <ac:spMkLst>
            <pc:docMk/>
            <pc:sldMk cId="3282261416" sldId="268"/>
            <ac:spMk id="6" creationId="{27FE7B54-3DC2-4EBA-BC9F-C06C0DF4C52A}"/>
          </ac:spMkLst>
        </pc:spChg>
        <pc:picChg chg="add mod modCrop">
          <ac:chgData name="Stanton, Tori" userId="S::vlst225@uky.edu::1ab6d4eb-e532-4c1b-8fc8-2b501b8ba88f" providerId="AD" clId="Web-{71748799-9E52-4AB2-B637-0B894BC4D219}" dt="2021-03-26T21:38:14.147" v="1311" actId="1076"/>
          <ac:picMkLst>
            <pc:docMk/>
            <pc:sldMk cId="3282261416" sldId="268"/>
            <ac:picMk id="4" creationId="{67DDD17F-CB79-43BA-B82C-BB4C27000AAC}"/>
          </ac:picMkLst>
        </pc:picChg>
        <pc:picChg chg="add del mod">
          <ac:chgData name="Stanton, Tori" userId="S::vlst225@uky.edu::1ab6d4eb-e532-4c1b-8fc8-2b501b8ba88f" providerId="AD" clId="Web-{71748799-9E52-4AB2-B637-0B894BC4D219}" dt="2021-03-26T21:41:44.590" v="1313"/>
          <ac:picMkLst>
            <pc:docMk/>
            <pc:sldMk cId="3282261416" sldId="268"/>
            <ac:picMk id="7" creationId="{26459D7F-52C3-438E-BB4A-CDF96116D723}"/>
          </ac:picMkLst>
        </pc:picChg>
        <pc:picChg chg="add mod">
          <ac:chgData name="Stanton, Tori" userId="S::vlst225@uky.edu::1ab6d4eb-e532-4c1b-8fc8-2b501b8ba88f" providerId="AD" clId="Web-{71748799-9E52-4AB2-B637-0B894BC4D219}" dt="2021-03-26T21:44:34.508" v="1318" actId="1076"/>
          <ac:picMkLst>
            <pc:docMk/>
            <pc:sldMk cId="3282261416" sldId="268"/>
            <ac:picMk id="8" creationId="{2045EA8C-410E-41C1-A30C-CFB6BCBC36C8}"/>
          </ac:picMkLst>
        </pc:picChg>
      </pc:sldChg>
      <pc:sldChg chg="addSp modSp new">
        <pc:chgData name="Stanton, Tori" userId="S::vlst225@uky.edu::1ab6d4eb-e532-4c1b-8fc8-2b501b8ba88f" providerId="AD" clId="Web-{71748799-9E52-4AB2-B637-0B894BC4D219}" dt="2021-03-26T21:54:19.648" v="1325" actId="1076"/>
        <pc:sldMkLst>
          <pc:docMk/>
          <pc:sldMk cId="4100618899" sldId="269"/>
        </pc:sldMkLst>
        <pc:picChg chg="add mod">
          <ac:chgData name="Stanton, Tori" userId="S::vlst225@uky.edu::1ab6d4eb-e532-4c1b-8fc8-2b501b8ba88f" providerId="AD" clId="Web-{71748799-9E52-4AB2-B637-0B894BC4D219}" dt="2021-03-26T21:54:19.648" v="1325" actId="1076"/>
          <ac:picMkLst>
            <pc:docMk/>
            <pc:sldMk cId="4100618899" sldId="269"/>
            <ac:picMk id="2" creationId="{B14E18BC-0041-4F0F-A307-E34D1A8CC44C}"/>
          </ac:picMkLst>
        </pc:picChg>
      </pc:sldChg>
    </pc:docChg>
  </pc:docChgLst>
  <pc:docChgLst>
    <pc:chgData name="Park, Lee" userId="S::lpa263@uky.edu::e4b8c43e-7335-4fd3-8028-2d4cff7a2ba6" providerId="AD" clId="Web-{85E2F402-2A7B-4338-8D15-B7C540CD40BF}"/>
    <pc:docChg chg="addSld modSld">
      <pc:chgData name="Park, Lee" userId="S::lpa263@uky.edu::e4b8c43e-7335-4fd3-8028-2d4cff7a2ba6" providerId="AD" clId="Web-{85E2F402-2A7B-4338-8D15-B7C540CD40BF}" dt="2021-03-27T06:53:16.840" v="132" actId="20577"/>
      <pc:docMkLst>
        <pc:docMk/>
      </pc:docMkLst>
      <pc:sldChg chg="modSp new">
        <pc:chgData name="Park, Lee" userId="S::lpa263@uky.edu::e4b8c43e-7335-4fd3-8028-2d4cff7a2ba6" providerId="AD" clId="Web-{85E2F402-2A7B-4338-8D15-B7C540CD40BF}" dt="2021-03-27T06:53:16.840" v="132" actId="20577"/>
        <pc:sldMkLst>
          <pc:docMk/>
          <pc:sldMk cId="1790374902" sldId="285"/>
        </pc:sldMkLst>
        <pc:spChg chg="mod">
          <ac:chgData name="Park, Lee" userId="S::lpa263@uky.edu::e4b8c43e-7335-4fd3-8028-2d4cff7a2ba6" providerId="AD" clId="Web-{85E2F402-2A7B-4338-8D15-B7C540CD40BF}" dt="2021-03-27T06:48:28.812" v="101" actId="20577"/>
          <ac:spMkLst>
            <pc:docMk/>
            <pc:sldMk cId="1790374902" sldId="285"/>
            <ac:spMk id="2" creationId="{49554844-6294-4CBD-BB6E-314ADB47C9A6}"/>
          </ac:spMkLst>
        </pc:spChg>
        <pc:spChg chg="mod">
          <ac:chgData name="Park, Lee" userId="S::lpa263@uky.edu::e4b8c43e-7335-4fd3-8028-2d4cff7a2ba6" providerId="AD" clId="Web-{85E2F402-2A7B-4338-8D15-B7C540CD40BF}" dt="2021-03-27T06:53:16.840" v="132" actId="20577"/>
          <ac:spMkLst>
            <pc:docMk/>
            <pc:sldMk cId="1790374902" sldId="285"/>
            <ac:spMk id="3" creationId="{4675142E-6CFC-4BA8-9F5E-9A834F9287A8}"/>
          </ac:spMkLst>
        </pc:spChg>
      </pc:sldChg>
      <pc:sldChg chg="new">
        <pc:chgData name="Park, Lee" userId="S::lpa263@uky.edu::e4b8c43e-7335-4fd3-8028-2d4cff7a2ba6" providerId="AD" clId="Web-{85E2F402-2A7B-4338-8D15-B7C540CD40BF}" dt="2021-03-27T06:46:25.094" v="1"/>
        <pc:sldMkLst>
          <pc:docMk/>
          <pc:sldMk cId="1170472476" sldId="286"/>
        </pc:sldMkLst>
      </pc:sldChg>
      <pc:sldChg chg="new">
        <pc:chgData name="Park, Lee" userId="S::lpa263@uky.edu::e4b8c43e-7335-4fd3-8028-2d4cff7a2ba6" providerId="AD" clId="Web-{85E2F402-2A7B-4338-8D15-B7C540CD40BF}" dt="2021-03-27T06:46:25.454" v="2"/>
        <pc:sldMkLst>
          <pc:docMk/>
          <pc:sldMk cId="928072284" sldId="287"/>
        </pc:sldMkLst>
      </pc:sldChg>
      <pc:sldChg chg="new">
        <pc:chgData name="Park, Lee" userId="S::lpa263@uky.edu::e4b8c43e-7335-4fd3-8028-2d4cff7a2ba6" providerId="AD" clId="Web-{85E2F402-2A7B-4338-8D15-B7C540CD40BF}" dt="2021-03-27T06:46:25.688" v="3"/>
        <pc:sldMkLst>
          <pc:docMk/>
          <pc:sldMk cId="3352754065" sldId="28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Report Presentation</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Lee Park and Tori Stanton</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DE998F5E-E26E-4EF5-96D5-56CCDD3BACCD}"/>
              </a:ext>
            </a:extLst>
          </p:cNvPr>
          <p:cNvPicPr>
            <a:picLocks noChangeAspect="1"/>
          </p:cNvPicPr>
          <p:nvPr/>
        </p:nvPicPr>
        <p:blipFill rotWithShape="1">
          <a:blip r:embed="rId2"/>
          <a:srcRect t="16703" r="-156" b="14534"/>
          <a:stretch/>
        </p:blipFill>
        <p:spPr>
          <a:xfrm>
            <a:off x="299453" y="499980"/>
            <a:ext cx="11686679" cy="5799560"/>
          </a:xfrm>
          <a:prstGeom prst="rect">
            <a:avLst/>
          </a:prstGeom>
        </p:spPr>
      </p:pic>
    </p:spTree>
    <p:extLst>
      <p:ext uri="{BB962C8B-B14F-4D97-AF65-F5344CB8AC3E}">
        <p14:creationId xmlns:p14="http://schemas.microsoft.com/office/powerpoint/2010/main" val="1515969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9C7EAF3D-9BCD-4FA7-9388-E1DD182571DD}"/>
              </a:ext>
            </a:extLst>
          </p:cNvPr>
          <p:cNvPicPr>
            <a:picLocks noChangeAspect="1"/>
          </p:cNvPicPr>
          <p:nvPr/>
        </p:nvPicPr>
        <p:blipFill rotWithShape="1">
          <a:blip r:embed="rId2"/>
          <a:srcRect t="17969" r="-141" b="15677"/>
          <a:stretch/>
        </p:blipFill>
        <p:spPr>
          <a:xfrm>
            <a:off x="312821" y="406400"/>
            <a:ext cx="11419312" cy="5474772"/>
          </a:xfrm>
          <a:prstGeom prst="rect">
            <a:avLst/>
          </a:prstGeom>
        </p:spPr>
      </p:pic>
    </p:spTree>
    <p:extLst>
      <p:ext uri="{BB962C8B-B14F-4D97-AF65-F5344CB8AC3E}">
        <p14:creationId xmlns:p14="http://schemas.microsoft.com/office/powerpoint/2010/main" val="245336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7A4366C6-D28A-43D3-982D-FFFFD13E8700}"/>
              </a:ext>
            </a:extLst>
          </p:cNvPr>
          <p:cNvPicPr>
            <a:picLocks noChangeAspect="1"/>
          </p:cNvPicPr>
          <p:nvPr/>
        </p:nvPicPr>
        <p:blipFill rotWithShape="1">
          <a:blip r:embed="rId2"/>
          <a:srcRect t="17719" r="-253" b="16491"/>
          <a:stretch/>
        </p:blipFill>
        <p:spPr>
          <a:xfrm>
            <a:off x="5348" y="125663"/>
            <a:ext cx="12101062" cy="5745630"/>
          </a:xfrm>
          <a:prstGeom prst="rect">
            <a:avLst/>
          </a:prstGeom>
        </p:spPr>
      </p:pic>
    </p:spTree>
    <p:extLst>
      <p:ext uri="{BB962C8B-B14F-4D97-AF65-F5344CB8AC3E}">
        <p14:creationId xmlns:p14="http://schemas.microsoft.com/office/powerpoint/2010/main" val="410061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FEB32931-E1EF-42E1-86E3-620EF3B06931}"/>
              </a:ext>
            </a:extLst>
          </p:cNvPr>
          <p:cNvPicPr>
            <a:picLocks noChangeAspect="1"/>
          </p:cNvPicPr>
          <p:nvPr/>
        </p:nvPicPr>
        <p:blipFill>
          <a:blip r:embed="rId2"/>
          <a:stretch>
            <a:fillRect/>
          </a:stretch>
        </p:blipFill>
        <p:spPr>
          <a:xfrm>
            <a:off x="125664" y="88805"/>
            <a:ext cx="11980778" cy="6693758"/>
          </a:xfrm>
          <a:prstGeom prst="rect">
            <a:avLst/>
          </a:prstGeom>
        </p:spPr>
      </p:pic>
    </p:spTree>
    <p:extLst>
      <p:ext uri="{BB962C8B-B14F-4D97-AF65-F5344CB8AC3E}">
        <p14:creationId xmlns:p14="http://schemas.microsoft.com/office/powerpoint/2010/main" val="210379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0C2602F6-B6F7-4FCB-B308-0EBF5A33C72C}"/>
              </a:ext>
            </a:extLst>
          </p:cNvPr>
          <p:cNvPicPr>
            <a:picLocks noChangeAspect="1"/>
          </p:cNvPicPr>
          <p:nvPr/>
        </p:nvPicPr>
        <p:blipFill rotWithShape="1">
          <a:blip r:embed="rId2"/>
          <a:srcRect t="17824" r="-167" b="16667"/>
          <a:stretch/>
        </p:blipFill>
        <p:spPr>
          <a:xfrm>
            <a:off x="299454" y="499980"/>
            <a:ext cx="11593103" cy="5482812"/>
          </a:xfrm>
          <a:prstGeom prst="rect">
            <a:avLst/>
          </a:prstGeom>
        </p:spPr>
      </p:pic>
    </p:spTree>
    <p:extLst>
      <p:ext uri="{BB962C8B-B14F-4D97-AF65-F5344CB8AC3E}">
        <p14:creationId xmlns:p14="http://schemas.microsoft.com/office/powerpoint/2010/main" val="98287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9827B4C3-8D68-4FEC-A14D-D4E5645231D4}"/>
              </a:ext>
            </a:extLst>
          </p:cNvPr>
          <p:cNvPicPr>
            <a:picLocks noChangeAspect="1"/>
          </p:cNvPicPr>
          <p:nvPr/>
        </p:nvPicPr>
        <p:blipFill rotWithShape="1">
          <a:blip r:embed="rId2"/>
          <a:srcRect t="16483" r="-318" b="17363"/>
          <a:stretch/>
        </p:blipFill>
        <p:spPr>
          <a:xfrm>
            <a:off x="339560" y="647033"/>
            <a:ext cx="11365839" cy="5402582"/>
          </a:xfrm>
          <a:prstGeom prst="rect">
            <a:avLst/>
          </a:prstGeom>
        </p:spPr>
      </p:pic>
    </p:spTree>
    <p:extLst>
      <p:ext uri="{BB962C8B-B14F-4D97-AF65-F5344CB8AC3E}">
        <p14:creationId xmlns:p14="http://schemas.microsoft.com/office/powerpoint/2010/main" val="224576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906D8EEA-309F-4C76-AC9E-472E4118A4F6}"/>
              </a:ext>
            </a:extLst>
          </p:cNvPr>
          <p:cNvPicPr>
            <a:picLocks noChangeAspect="1"/>
          </p:cNvPicPr>
          <p:nvPr/>
        </p:nvPicPr>
        <p:blipFill rotWithShape="1">
          <a:blip r:embed="rId2"/>
          <a:srcRect t="16937" r="-260" b="16396"/>
          <a:stretch/>
        </p:blipFill>
        <p:spPr>
          <a:xfrm>
            <a:off x="179139" y="473244"/>
            <a:ext cx="11820375" cy="5678890"/>
          </a:xfrm>
          <a:prstGeom prst="rect">
            <a:avLst/>
          </a:prstGeom>
        </p:spPr>
      </p:pic>
    </p:spTree>
    <p:extLst>
      <p:ext uri="{BB962C8B-B14F-4D97-AF65-F5344CB8AC3E}">
        <p14:creationId xmlns:p14="http://schemas.microsoft.com/office/powerpoint/2010/main" val="1243697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1B43D64C-7666-4AB2-912E-6718E20728AC}"/>
              </a:ext>
            </a:extLst>
          </p:cNvPr>
          <p:cNvPicPr>
            <a:picLocks noChangeAspect="1"/>
          </p:cNvPicPr>
          <p:nvPr/>
        </p:nvPicPr>
        <p:blipFill>
          <a:blip r:embed="rId2"/>
          <a:stretch>
            <a:fillRect/>
          </a:stretch>
        </p:blipFill>
        <p:spPr>
          <a:xfrm>
            <a:off x="827" y="2500"/>
            <a:ext cx="11321203" cy="6384515"/>
          </a:xfrm>
          <a:prstGeom prst="rect">
            <a:avLst/>
          </a:prstGeom>
        </p:spPr>
      </p:pic>
    </p:spTree>
    <p:extLst>
      <p:ext uri="{BB962C8B-B14F-4D97-AF65-F5344CB8AC3E}">
        <p14:creationId xmlns:p14="http://schemas.microsoft.com/office/powerpoint/2010/main" val="179514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C156-6746-461A-A517-BB1DEA1320DF}"/>
              </a:ext>
            </a:extLst>
          </p:cNvPr>
          <p:cNvSpPr>
            <a:spLocks noGrp="1"/>
          </p:cNvSpPr>
          <p:nvPr>
            <p:ph type="title"/>
          </p:nvPr>
        </p:nvSpPr>
        <p:spPr/>
        <p:txBody>
          <a:bodyPr/>
          <a:lstStyle/>
          <a:p>
            <a:r>
              <a:rPr lang="en-US">
                <a:cs typeface="Calibri Light"/>
              </a:rPr>
              <a:t>Objectives</a:t>
            </a:r>
            <a:endParaRPr lang="en-US"/>
          </a:p>
        </p:txBody>
      </p:sp>
      <p:sp>
        <p:nvSpPr>
          <p:cNvPr id="3" name="Content Placeholder 2">
            <a:extLst>
              <a:ext uri="{FF2B5EF4-FFF2-40B4-BE49-F238E27FC236}">
                <a16:creationId xmlns:a16="http://schemas.microsoft.com/office/drawing/2014/main" id="{0A10B9F0-DE80-47C1-8E4B-5B2A93A709C0}"/>
              </a:ext>
            </a:extLst>
          </p:cNvPr>
          <p:cNvSpPr>
            <a:spLocks noGrp="1"/>
          </p:cNvSpPr>
          <p:nvPr>
            <p:ph idx="1"/>
          </p:nvPr>
        </p:nvSpPr>
        <p:spPr/>
        <p:txBody>
          <a:bodyPr vert="horz" lIns="91440" tIns="45720" rIns="91440" bIns="45720" rtlCol="0" anchor="t">
            <a:normAutofit/>
          </a:bodyPr>
          <a:lstStyle/>
          <a:p>
            <a:r>
              <a:rPr lang="en-US">
                <a:ea typeface="+mn-lt"/>
                <a:cs typeface="+mn-lt"/>
              </a:rPr>
              <a:t>Determine if the proportion of people who report wearing a face mask differing amounts of time impacted the number of cases or deaths in a county. </a:t>
            </a:r>
          </a:p>
          <a:p>
            <a:r>
              <a:rPr lang="en-US">
                <a:ea typeface="+mn-lt"/>
                <a:cs typeface="+mn-lt"/>
              </a:rPr>
              <a:t>Explore the data with the Principal Component Analysis (PCA).</a:t>
            </a:r>
          </a:p>
          <a:p>
            <a:r>
              <a:rPr lang="en-US">
                <a:ea typeface="+mn-lt"/>
                <a:cs typeface="+mn-lt"/>
              </a:rPr>
              <a:t>Determine the number of days deaths lag behind cases tested positive and if the expected increase in death, as we have one more person infected, changed through the course of the pandemic. </a:t>
            </a:r>
          </a:p>
        </p:txBody>
      </p:sp>
    </p:spTree>
    <p:extLst>
      <p:ext uri="{BB962C8B-B14F-4D97-AF65-F5344CB8AC3E}">
        <p14:creationId xmlns:p14="http://schemas.microsoft.com/office/powerpoint/2010/main" val="87169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D42C-388A-471E-9B59-AD5BC57454EB}"/>
              </a:ext>
            </a:extLst>
          </p:cNvPr>
          <p:cNvSpPr>
            <a:spLocks noGrp="1"/>
          </p:cNvSpPr>
          <p:nvPr>
            <p:ph type="title"/>
          </p:nvPr>
        </p:nvSpPr>
        <p:spPr/>
        <p:txBody>
          <a:bodyPr/>
          <a:lstStyle/>
          <a:p>
            <a:r>
              <a:rPr lang="en-US">
                <a:cs typeface="Calibri Light"/>
              </a:rPr>
              <a:t>Data explanation</a:t>
            </a:r>
            <a:endParaRPr lang="en-US" err="1"/>
          </a:p>
        </p:txBody>
      </p:sp>
      <p:sp>
        <p:nvSpPr>
          <p:cNvPr id="3" name="Content Placeholder 2">
            <a:extLst>
              <a:ext uri="{FF2B5EF4-FFF2-40B4-BE49-F238E27FC236}">
                <a16:creationId xmlns:a16="http://schemas.microsoft.com/office/drawing/2014/main" id="{E0BE610D-E392-4D20-9F48-38EADA694507}"/>
              </a:ext>
            </a:extLst>
          </p:cNvPr>
          <p:cNvSpPr>
            <a:spLocks noGrp="1"/>
          </p:cNvSpPr>
          <p:nvPr>
            <p:ph idx="1"/>
          </p:nvPr>
        </p:nvSpPr>
        <p:spPr/>
        <p:txBody>
          <a:bodyPr vert="horz" lIns="91440" tIns="45720" rIns="91440" bIns="45720" rtlCol="0" anchor="t">
            <a:normAutofit/>
          </a:bodyPr>
          <a:lstStyle/>
          <a:p>
            <a:r>
              <a:rPr lang="en-US">
                <a:cs typeface="Calibri"/>
              </a:rPr>
              <a:t>2 datasets from the New York Times</a:t>
            </a:r>
            <a:endParaRPr lang="en-US"/>
          </a:p>
          <a:p>
            <a:pPr lvl="1"/>
            <a:r>
              <a:rPr lang="en-US">
                <a:cs typeface="Calibri"/>
              </a:rPr>
              <a:t>Cases and deaths per day for each county</a:t>
            </a:r>
          </a:p>
          <a:p>
            <a:pPr lvl="1"/>
            <a:r>
              <a:rPr lang="en-US">
                <a:cs typeface="Calibri"/>
              </a:rPr>
              <a:t>Survey results where participants were asked about mask usage</a:t>
            </a:r>
          </a:p>
          <a:p>
            <a:pPr lvl="2"/>
            <a:r>
              <a:rPr lang="en-US">
                <a:cs typeface="Calibri"/>
              </a:rPr>
              <a:t>Always</a:t>
            </a:r>
          </a:p>
          <a:p>
            <a:pPr lvl="2"/>
            <a:r>
              <a:rPr lang="en-US">
                <a:cs typeface="Calibri"/>
              </a:rPr>
              <a:t>Frequently</a:t>
            </a:r>
          </a:p>
          <a:p>
            <a:pPr lvl="2"/>
            <a:r>
              <a:rPr lang="en-US">
                <a:cs typeface="Calibri"/>
              </a:rPr>
              <a:t>Sometimes</a:t>
            </a:r>
          </a:p>
          <a:p>
            <a:pPr lvl="2"/>
            <a:r>
              <a:rPr lang="en-US">
                <a:cs typeface="Calibri"/>
              </a:rPr>
              <a:t>Rarely</a:t>
            </a:r>
          </a:p>
          <a:p>
            <a:pPr lvl="2"/>
            <a:r>
              <a:rPr lang="en-US">
                <a:cs typeface="Calibri"/>
              </a:rPr>
              <a:t>Never</a:t>
            </a:r>
          </a:p>
          <a:p>
            <a:pPr lvl="1"/>
            <a:r>
              <a:rPr lang="en-US">
                <a:cs typeface="Calibri"/>
              </a:rPr>
              <a:t>Estimates were weighed to account for age, gender, and location</a:t>
            </a:r>
          </a:p>
          <a:p>
            <a:pPr lvl="2"/>
            <a:r>
              <a:rPr lang="en-US">
                <a:cs typeface="Calibri"/>
              </a:rPr>
              <a:t>Respondents closer to county were given higher weight</a:t>
            </a:r>
          </a:p>
        </p:txBody>
      </p:sp>
    </p:spTree>
    <p:extLst>
      <p:ext uri="{BB962C8B-B14F-4D97-AF65-F5344CB8AC3E}">
        <p14:creationId xmlns:p14="http://schemas.microsoft.com/office/powerpoint/2010/main" val="11947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ECA2-F9EA-4B50-8E45-5597211FD54E}"/>
              </a:ext>
            </a:extLst>
          </p:cNvPr>
          <p:cNvSpPr>
            <a:spLocks noGrp="1"/>
          </p:cNvSpPr>
          <p:nvPr>
            <p:ph type="title"/>
          </p:nvPr>
        </p:nvSpPr>
        <p:spPr/>
        <p:txBody>
          <a:bodyPr/>
          <a:lstStyle/>
          <a:p>
            <a:r>
              <a:rPr lang="en-US">
                <a:cs typeface="Calibri Light"/>
              </a:rPr>
              <a:t>COVID-19 Background</a:t>
            </a:r>
            <a:endParaRPr lang="en-US"/>
          </a:p>
        </p:txBody>
      </p:sp>
      <p:sp>
        <p:nvSpPr>
          <p:cNvPr id="3" name="Content Placeholder 2">
            <a:extLst>
              <a:ext uri="{FF2B5EF4-FFF2-40B4-BE49-F238E27FC236}">
                <a16:creationId xmlns:a16="http://schemas.microsoft.com/office/drawing/2014/main" id="{9928CC3C-8874-40D1-95AC-26319E4B7C77}"/>
              </a:ext>
            </a:extLst>
          </p:cNvPr>
          <p:cNvSpPr>
            <a:spLocks noGrp="1"/>
          </p:cNvSpPr>
          <p:nvPr>
            <p:ph idx="1"/>
          </p:nvPr>
        </p:nvSpPr>
        <p:spPr/>
        <p:txBody>
          <a:bodyPr vert="horz" lIns="91440" tIns="45720" rIns="91440" bIns="45720" rtlCol="0" anchor="t">
            <a:normAutofit/>
          </a:bodyPr>
          <a:lstStyle/>
          <a:p>
            <a:r>
              <a:rPr lang="en-US">
                <a:cs typeface="Calibri"/>
              </a:rPr>
              <a:t>First reported in December of 2019 in Wuhan, China</a:t>
            </a:r>
          </a:p>
          <a:p>
            <a:r>
              <a:rPr lang="en-US">
                <a:cs typeface="Calibri"/>
              </a:rPr>
              <a:t>Declared a pandemic by the WHO on 11 March 2020</a:t>
            </a:r>
          </a:p>
          <a:p>
            <a:r>
              <a:rPr lang="en-US">
                <a:cs typeface="Calibri"/>
              </a:rPr>
              <a:t>US had 1181 confirmed cases and 10 deaths at that time</a:t>
            </a:r>
          </a:p>
          <a:p>
            <a:endParaRPr lang="en-US">
              <a:cs typeface="Calibri"/>
            </a:endParaRPr>
          </a:p>
        </p:txBody>
      </p:sp>
    </p:spTree>
    <p:extLst>
      <p:ext uri="{BB962C8B-B14F-4D97-AF65-F5344CB8AC3E}">
        <p14:creationId xmlns:p14="http://schemas.microsoft.com/office/powerpoint/2010/main" val="36604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7ED6-B597-4CE3-9ED3-1249740A6589}"/>
              </a:ext>
            </a:extLst>
          </p:cNvPr>
          <p:cNvSpPr>
            <a:spLocks noGrp="1"/>
          </p:cNvSpPr>
          <p:nvPr>
            <p:ph type="title"/>
          </p:nvPr>
        </p:nvSpPr>
        <p:spPr/>
        <p:txBody>
          <a:bodyPr/>
          <a:lstStyle/>
          <a:p>
            <a:r>
              <a:rPr lang="en-US">
                <a:cs typeface="Calibri Light"/>
              </a:rPr>
              <a:t>Methods-ANOVA</a:t>
            </a:r>
            <a:endParaRPr lang="en-US"/>
          </a:p>
        </p:txBody>
      </p:sp>
      <p:sp>
        <p:nvSpPr>
          <p:cNvPr id="3" name="Content Placeholder 2">
            <a:extLst>
              <a:ext uri="{FF2B5EF4-FFF2-40B4-BE49-F238E27FC236}">
                <a16:creationId xmlns:a16="http://schemas.microsoft.com/office/drawing/2014/main" id="{A0B84C1E-58C3-49C0-9F94-7301CD28C9FF}"/>
              </a:ext>
            </a:extLst>
          </p:cNvPr>
          <p:cNvSpPr>
            <a:spLocks noGrp="1"/>
          </p:cNvSpPr>
          <p:nvPr>
            <p:ph idx="1"/>
          </p:nvPr>
        </p:nvSpPr>
        <p:spPr/>
        <p:txBody>
          <a:bodyPr vert="horz" lIns="91440" tIns="45720" rIns="91440" bIns="45720" rtlCol="0" anchor="t">
            <a:normAutofit/>
          </a:bodyPr>
          <a:lstStyle/>
          <a:p>
            <a:r>
              <a:rPr lang="en-US">
                <a:cs typeface="Calibri"/>
              </a:rPr>
              <a:t>Categorized counties as:</a:t>
            </a:r>
          </a:p>
          <a:p>
            <a:pPr lvl="1"/>
            <a:r>
              <a:rPr lang="en-US">
                <a:cs typeface="Calibri"/>
              </a:rPr>
              <a:t>Compliant (Sum of Always and Frequent &gt;= 0.75) </a:t>
            </a:r>
          </a:p>
          <a:p>
            <a:pPr lvl="1"/>
            <a:r>
              <a:rPr lang="en-US">
                <a:cs typeface="Calibri"/>
              </a:rPr>
              <a:t>Intermediate</a:t>
            </a:r>
            <a:r>
              <a:rPr lang="en-US">
                <a:ea typeface="+mn-lt"/>
                <a:cs typeface="+mn-lt"/>
              </a:rPr>
              <a:t> (Sum of Always and Frequent  between 0.5 and 0.75) </a:t>
            </a:r>
          </a:p>
          <a:p>
            <a:pPr lvl="1"/>
            <a:r>
              <a:rPr lang="en-US">
                <a:cs typeface="Calibri"/>
              </a:rPr>
              <a:t>Not Compliant</a:t>
            </a:r>
            <a:r>
              <a:rPr lang="en-US">
                <a:ea typeface="+mn-lt"/>
                <a:cs typeface="+mn-lt"/>
              </a:rPr>
              <a:t> (Sum of Always and Frequent &lt;= 0.5)</a:t>
            </a:r>
          </a:p>
          <a:p>
            <a:r>
              <a:rPr lang="en-US">
                <a:cs typeface="Calibri"/>
              </a:rPr>
              <a:t>ANOVA</a:t>
            </a:r>
          </a:p>
          <a:p>
            <a:pPr lvl="1"/>
            <a:r>
              <a:rPr lang="en-US">
                <a:ea typeface="+mn-lt"/>
                <a:cs typeface="+mn-lt"/>
              </a:rPr>
              <a:t>Log-transformed total cases and deaths, separately as dependent variable</a:t>
            </a:r>
          </a:p>
          <a:p>
            <a:pPr lvl="1"/>
            <a:r>
              <a:rPr lang="en-US">
                <a:ea typeface="+mn-lt"/>
                <a:cs typeface="+mn-lt"/>
              </a:rPr>
              <a:t>Mask category (above) as independent variable</a:t>
            </a:r>
          </a:p>
          <a:p>
            <a:r>
              <a:rPr lang="en-US">
                <a:ea typeface="+mn-lt"/>
                <a:cs typeface="+mn-lt"/>
              </a:rPr>
              <a:t>When mask category was significant (p&lt;0.05)</a:t>
            </a:r>
          </a:p>
          <a:p>
            <a:pPr lvl="1"/>
            <a:r>
              <a:rPr lang="en-US">
                <a:ea typeface="+mn-lt"/>
                <a:cs typeface="+mn-lt"/>
              </a:rPr>
              <a:t>Compared all 3 categories </a:t>
            </a:r>
          </a:p>
        </p:txBody>
      </p:sp>
    </p:spTree>
    <p:extLst>
      <p:ext uri="{BB962C8B-B14F-4D97-AF65-F5344CB8AC3E}">
        <p14:creationId xmlns:p14="http://schemas.microsoft.com/office/powerpoint/2010/main" val="1425221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A43B-0750-4194-BAB8-73D00D267CA9}"/>
              </a:ext>
            </a:extLst>
          </p:cNvPr>
          <p:cNvSpPr>
            <a:spLocks noGrp="1"/>
          </p:cNvSpPr>
          <p:nvPr>
            <p:ph type="title"/>
          </p:nvPr>
        </p:nvSpPr>
        <p:spPr/>
        <p:txBody>
          <a:bodyPr/>
          <a:lstStyle/>
          <a:p>
            <a:r>
              <a:rPr lang="en-US">
                <a:cs typeface="Calibri Light"/>
              </a:rPr>
              <a:t>Results-ANOVA</a:t>
            </a:r>
            <a:endParaRPr lang="en-US"/>
          </a:p>
        </p:txBody>
      </p:sp>
      <p:sp>
        <p:nvSpPr>
          <p:cNvPr id="3" name="Content Placeholder 2">
            <a:extLst>
              <a:ext uri="{FF2B5EF4-FFF2-40B4-BE49-F238E27FC236}">
                <a16:creationId xmlns:a16="http://schemas.microsoft.com/office/drawing/2014/main" id="{D3943AB7-3AB2-4B3B-9C81-EF3164537ADD}"/>
              </a:ext>
            </a:extLst>
          </p:cNvPr>
          <p:cNvSpPr>
            <a:spLocks noGrp="1"/>
          </p:cNvSpPr>
          <p:nvPr>
            <p:ph idx="1"/>
          </p:nvPr>
        </p:nvSpPr>
        <p:spPr>
          <a:xfrm>
            <a:off x="838200" y="1825625"/>
            <a:ext cx="10379950" cy="1383549"/>
          </a:xfrm>
        </p:spPr>
        <p:txBody>
          <a:bodyPr vert="horz" lIns="91440" tIns="45720" rIns="91440" bIns="45720" rtlCol="0" anchor="t">
            <a:normAutofit/>
          </a:bodyPr>
          <a:lstStyle/>
          <a:p>
            <a:r>
              <a:rPr lang="en-US">
                <a:cs typeface="Calibri"/>
              </a:rPr>
              <a:t>Differences in total cases and total deaths between the mask categories</a:t>
            </a:r>
            <a:endParaRPr lang="en-US"/>
          </a:p>
        </p:txBody>
      </p:sp>
      <p:graphicFrame>
        <p:nvGraphicFramePr>
          <p:cNvPr id="6" name="Table 5">
            <a:extLst>
              <a:ext uri="{FF2B5EF4-FFF2-40B4-BE49-F238E27FC236}">
                <a16:creationId xmlns:a16="http://schemas.microsoft.com/office/drawing/2014/main" id="{1241DEFA-916D-43F5-8DFA-E5B4C3656462}"/>
              </a:ext>
            </a:extLst>
          </p:cNvPr>
          <p:cNvGraphicFramePr>
            <a:graphicFrameLocks noGrp="1"/>
          </p:cNvGraphicFramePr>
          <p:nvPr>
            <p:extLst>
              <p:ext uri="{D42A27DB-BD31-4B8C-83A1-F6EECF244321}">
                <p14:modId xmlns:p14="http://schemas.microsoft.com/office/powerpoint/2010/main" val="2635914926"/>
              </p:ext>
            </p:extLst>
          </p:nvPr>
        </p:nvGraphicFramePr>
        <p:xfrm>
          <a:off x="441157" y="3061368"/>
          <a:ext cx="11216255" cy="3105092"/>
        </p:xfrm>
        <a:graphic>
          <a:graphicData uri="http://schemas.openxmlformats.org/drawingml/2006/table">
            <a:tbl>
              <a:tblPr firstRow="1" firstCol="1" bandRow="1">
                <a:tableStyleId>{5C22544A-7EE6-4342-B048-85BDC9FD1C3A}</a:tableStyleId>
              </a:tblPr>
              <a:tblGrid>
                <a:gridCol w="3313337">
                  <a:extLst>
                    <a:ext uri="{9D8B030D-6E8A-4147-A177-3AD203B41FA5}">
                      <a16:colId xmlns:a16="http://schemas.microsoft.com/office/drawing/2014/main" val="4002085550"/>
                    </a:ext>
                  </a:extLst>
                </a:gridCol>
                <a:gridCol w="2167985">
                  <a:extLst>
                    <a:ext uri="{9D8B030D-6E8A-4147-A177-3AD203B41FA5}">
                      <a16:colId xmlns:a16="http://schemas.microsoft.com/office/drawing/2014/main" val="1050896353"/>
                    </a:ext>
                  </a:extLst>
                </a:gridCol>
                <a:gridCol w="2392964">
                  <a:extLst>
                    <a:ext uri="{9D8B030D-6E8A-4147-A177-3AD203B41FA5}">
                      <a16:colId xmlns:a16="http://schemas.microsoft.com/office/drawing/2014/main" val="4292643365"/>
                    </a:ext>
                  </a:extLst>
                </a:gridCol>
                <a:gridCol w="1718026">
                  <a:extLst>
                    <a:ext uri="{9D8B030D-6E8A-4147-A177-3AD203B41FA5}">
                      <a16:colId xmlns:a16="http://schemas.microsoft.com/office/drawing/2014/main" val="3296594838"/>
                    </a:ext>
                  </a:extLst>
                </a:gridCol>
                <a:gridCol w="1623943">
                  <a:extLst>
                    <a:ext uri="{9D8B030D-6E8A-4147-A177-3AD203B41FA5}">
                      <a16:colId xmlns:a16="http://schemas.microsoft.com/office/drawing/2014/main" val="2333184462"/>
                    </a:ext>
                  </a:extLst>
                </a:gridCol>
              </a:tblGrid>
              <a:tr h="1142715">
                <a:tc gridSpan="5">
                  <a:txBody>
                    <a:bodyPr/>
                    <a:lstStyle/>
                    <a:p>
                      <a:pPr>
                        <a:spcAft>
                          <a:spcPts val="0"/>
                        </a:spcAft>
                      </a:pPr>
                      <a:r>
                        <a:rPr lang="en-US" sz="2800">
                          <a:effectLst/>
                        </a:rPr>
                        <a:t>Table 1. Numerator degrees of freedom (DF), denominator DF, F-value, and P-value for analysis of variance with total cases and total deaths as the dependent variable and mask usage as the independent variable. </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9116164"/>
                  </a:ext>
                </a:extLst>
              </a:tr>
              <a:tr h="460496">
                <a:tc>
                  <a:txBody>
                    <a:bodyPr/>
                    <a:lstStyle/>
                    <a:p>
                      <a:pPr>
                        <a:spcAft>
                          <a:spcPts val="0"/>
                        </a:spcAft>
                      </a:pPr>
                      <a:r>
                        <a:rPr lang="en-US" sz="2800">
                          <a:effectLst/>
                        </a:rPr>
                        <a:t>Dependent variable</a:t>
                      </a:r>
                    </a:p>
                  </a:txBody>
                  <a:tcPr marL="68580" marR="68580" marT="0" marB="0"/>
                </a:tc>
                <a:tc>
                  <a:txBody>
                    <a:bodyPr/>
                    <a:lstStyle/>
                    <a:p>
                      <a:pPr>
                        <a:spcAft>
                          <a:spcPts val="0"/>
                        </a:spcAft>
                      </a:pPr>
                      <a:r>
                        <a:rPr lang="en-US" sz="2800">
                          <a:effectLst/>
                        </a:rPr>
                        <a:t>Num DF</a:t>
                      </a:r>
                    </a:p>
                  </a:txBody>
                  <a:tcPr marL="68580" marR="68580" marT="0" marB="0"/>
                </a:tc>
                <a:tc>
                  <a:txBody>
                    <a:bodyPr/>
                    <a:lstStyle/>
                    <a:p>
                      <a:pPr>
                        <a:spcAft>
                          <a:spcPts val="0"/>
                        </a:spcAft>
                      </a:pPr>
                      <a:r>
                        <a:rPr lang="en-US" sz="2800">
                          <a:effectLst/>
                        </a:rPr>
                        <a:t>Den DF</a:t>
                      </a:r>
                    </a:p>
                  </a:txBody>
                  <a:tcPr marL="68580" marR="68580" marT="0" marB="0"/>
                </a:tc>
                <a:tc>
                  <a:txBody>
                    <a:bodyPr/>
                    <a:lstStyle/>
                    <a:p>
                      <a:pPr>
                        <a:spcAft>
                          <a:spcPts val="0"/>
                        </a:spcAft>
                      </a:pPr>
                      <a:r>
                        <a:rPr lang="en-US" sz="2800">
                          <a:effectLst/>
                        </a:rPr>
                        <a:t>F-value</a:t>
                      </a:r>
                    </a:p>
                  </a:txBody>
                  <a:tcPr marL="68580" marR="68580" marT="0" marB="0"/>
                </a:tc>
                <a:tc>
                  <a:txBody>
                    <a:bodyPr/>
                    <a:lstStyle/>
                    <a:p>
                      <a:pPr>
                        <a:spcAft>
                          <a:spcPts val="0"/>
                        </a:spcAft>
                      </a:pPr>
                      <a:r>
                        <a:rPr lang="en-US" sz="2800">
                          <a:effectLst/>
                        </a:rPr>
                        <a:t>P-value</a:t>
                      </a:r>
                    </a:p>
                  </a:txBody>
                  <a:tcPr marL="68580" marR="68580" marT="0" marB="0"/>
                </a:tc>
                <a:extLst>
                  <a:ext uri="{0D108BD9-81ED-4DB2-BD59-A6C34878D82A}">
                    <a16:rowId xmlns:a16="http://schemas.microsoft.com/office/drawing/2014/main" val="1789280990"/>
                  </a:ext>
                </a:extLst>
              </a:tr>
              <a:tr h="682218">
                <a:tc>
                  <a:txBody>
                    <a:bodyPr/>
                    <a:lstStyle/>
                    <a:p>
                      <a:pPr>
                        <a:spcAft>
                          <a:spcPts val="0"/>
                        </a:spcAft>
                      </a:pPr>
                      <a:r>
                        <a:rPr lang="en-US" sz="2800">
                          <a:effectLst/>
                        </a:rPr>
                        <a:t>Total cases</a:t>
                      </a:r>
                    </a:p>
                  </a:txBody>
                  <a:tcPr marL="68580" marR="68580" marT="0" marB="0"/>
                </a:tc>
                <a:tc>
                  <a:txBody>
                    <a:bodyPr/>
                    <a:lstStyle/>
                    <a:p>
                      <a:pPr>
                        <a:spcAft>
                          <a:spcPts val="0"/>
                        </a:spcAft>
                      </a:pPr>
                      <a:r>
                        <a:rPr lang="en-US" sz="2800">
                          <a:effectLst/>
                        </a:rPr>
                        <a:t>2</a:t>
                      </a:r>
                    </a:p>
                  </a:txBody>
                  <a:tcPr marL="68580" marR="68580" marT="0" marB="0"/>
                </a:tc>
                <a:tc>
                  <a:txBody>
                    <a:bodyPr/>
                    <a:lstStyle/>
                    <a:p>
                      <a:pPr>
                        <a:spcAft>
                          <a:spcPts val="0"/>
                        </a:spcAft>
                      </a:pPr>
                      <a:r>
                        <a:rPr lang="en-US" sz="2800">
                          <a:effectLst/>
                        </a:rPr>
                        <a:t>3062</a:t>
                      </a:r>
                    </a:p>
                  </a:txBody>
                  <a:tcPr marL="68580" marR="68580" marT="0" marB="0"/>
                </a:tc>
                <a:tc>
                  <a:txBody>
                    <a:bodyPr/>
                    <a:lstStyle/>
                    <a:p>
                      <a:pPr>
                        <a:spcAft>
                          <a:spcPts val="0"/>
                        </a:spcAft>
                      </a:pPr>
                      <a:r>
                        <a:rPr lang="en-US" sz="2800">
                          <a:effectLst/>
                        </a:rPr>
                        <a:t>179.6</a:t>
                      </a:r>
                    </a:p>
                  </a:txBody>
                  <a:tcPr marL="68580" marR="68580" marT="0" marB="0"/>
                </a:tc>
                <a:tc>
                  <a:txBody>
                    <a:bodyPr/>
                    <a:lstStyle/>
                    <a:p>
                      <a:pPr>
                        <a:spcAft>
                          <a:spcPts val="0"/>
                        </a:spcAft>
                      </a:pPr>
                      <a:r>
                        <a:rPr lang="en-US" sz="2800">
                          <a:effectLst/>
                        </a:rPr>
                        <a:t>&lt; 2.2e-16</a:t>
                      </a:r>
                    </a:p>
                  </a:txBody>
                  <a:tcPr marL="68580" marR="68580" marT="0" marB="0"/>
                </a:tc>
                <a:extLst>
                  <a:ext uri="{0D108BD9-81ED-4DB2-BD59-A6C34878D82A}">
                    <a16:rowId xmlns:a16="http://schemas.microsoft.com/office/drawing/2014/main" val="1569270729"/>
                  </a:ext>
                </a:extLst>
              </a:tr>
              <a:tr h="682218">
                <a:tc>
                  <a:txBody>
                    <a:bodyPr/>
                    <a:lstStyle/>
                    <a:p>
                      <a:pPr>
                        <a:spcAft>
                          <a:spcPts val="0"/>
                        </a:spcAft>
                      </a:pPr>
                      <a:r>
                        <a:rPr lang="en-US" sz="2800">
                          <a:effectLst/>
                        </a:rPr>
                        <a:t>Total deaths</a:t>
                      </a:r>
                    </a:p>
                  </a:txBody>
                  <a:tcPr marL="68580" marR="68580" marT="0" marB="0"/>
                </a:tc>
                <a:tc>
                  <a:txBody>
                    <a:bodyPr/>
                    <a:lstStyle/>
                    <a:p>
                      <a:pPr>
                        <a:spcAft>
                          <a:spcPts val="0"/>
                        </a:spcAft>
                      </a:pPr>
                      <a:r>
                        <a:rPr lang="en-US" sz="2800">
                          <a:effectLst/>
                        </a:rPr>
                        <a:t>2</a:t>
                      </a:r>
                    </a:p>
                  </a:txBody>
                  <a:tcPr marL="68580" marR="68580" marT="0" marB="0"/>
                </a:tc>
                <a:tc>
                  <a:txBody>
                    <a:bodyPr/>
                    <a:lstStyle/>
                    <a:p>
                      <a:pPr>
                        <a:spcAft>
                          <a:spcPts val="0"/>
                        </a:spcAft>
                      </a:pPr>
                      <a:r>
                        <a:rPr lang="en-US" sz="2800">
                          <a:effectLst/>
                        </a:rPr>
                        <a:t>3062</a:t>
                      </a:r>
                    </a:p>
                  </a:txBody>
                  <a:tcPr marL="68580" marR="68580" marT="0" marB="0"/>
                </a:tc>
                <a:tc>
                  <a:txBody>
                    <a:bodyPr/>
                    <a:lstStyle/>
                    <a:p>
                      <a:pPr>
                        <a:spcAft>
                          <a:spcPts val="0"/>
                        </a:spcAft>
                      </a:pPr>
                      <a:r>
                        <a:rPr lang="en-US" sz="2800">
                          <a:effectLst/>
                        </a:rPr>
                        <a:t>176.34</a:t>
                      </a:r>
                    </a:p>
                  </a:txBody>
                  <a:tcPr marL="68580" marR="68580" marT="0" marB="0"/>
                </a:tc>
                <a:tc>
                  <a:txBody>
                    <a:bodyPr/>
                    <a:lstStyle/>
                    <a:p>
                      <a:pPr>
                        <a:spcAft>
                          <a:spcPts val="0"/>
                        </a:spcAft>
                      </a:pPr>
                      <a:r>
                        <a:rPr lang="en-US" sz="2800">
                          <a:effectLst/>
                        </a:rPr>
                        <a:t>&lt; 2.2e-16</a:t>
                      </a:r>
                    </a:p>
                  </a:txBody>
                  <a:tcPr marL="68580" marR="68580" marT="0" marB="0"/>
                </a:tc>
                <a:extLst>
                  <a:ext uri="{0D108BD9-81ED-4DB2-BD59-A6C34878D82A}">
                    <a16:rowId xmlns:a16="http://schemas.microsoft.com/office/drawing/2014/main" val="3330410279"/>
                  </a:ext>
                </a:extLst>
              </a:tr>
            </a:tbl>
          </a:graphicData>
        </a:graphic>
      </p:graphicFrame>
    </p:spTree>
    <p:extLst>
      <p:ext uri="{BB962C8B-B14F-4D97-AF65-F5344CB8AC3E}">
        <p14:creationId xmlns:p14="http://schemas.microsoft.com/office/powerpoint/2010/main" val="3403201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8E62-F8F5-46A6-BAE9-949D79BE1A9A}"/>
              </a:ext>
            </a:extLst>
          </p:cNvPr>
          <p:cNvSpPr>
            <a:spLocks noGrp="1"/>
          </p:cNvSpPr>
          <p:nvPr>
            <p:ph type="title"/>
          </p:nvPr>
        </p:nvSpPr>
        <p:spPr/>
        <p:txBody>
          <a:bodyPr/>
          <a:lstStyle/>
          <a:p>
            <a:r>
              <a:rPr lang="en-US">
                <a:cs typeface="Calibri Light"/>
              </a:rPr>
              <a:t>ANOVA (Testing Normality Assumption)</a:t>
            </a:r>
            <a:endParaRPr lang="en-US"/>
          </a:p>
        </p:txBody>
      </p:sp>
      <p:pic>
        <p:nvPicPr>
          <p:cNvPr id="4" name="Picture 4" descr="Chart, line chart&#10;&#10;Description automatically generated">
            <a:extLst>
              <a:ext uri="{FF2B5EF4-FFF2-40B4-BE49-F238E27FC236}">
                <a16:creationId xmlns:a16="http://schemas.microsoft.com/office/drawing/2014/main" id="{F76E4769-DE07-4029-B35A-8304931C1BED}"/>
              </a:ext>
            </a:extLst>
          </p:cNvPr>
          <p:cNvPicPr>
            <a:picLocks noGrp="1" noChangeAspect="1"/>
          </p:cNvPicPr>
          <p:nvPr>
            <p:ph idx="1"/>
          </p:nvPr>
        </p:nvPicPr>
        <p:blipFill>
          <a:blip r:embed="rId2"/>
          <a:stretch>
            <a:fillRect/>
          </a:stretch>
        </p:blipFill>
        <p:spPr>
          <a:xfrm>
            <a:off x="5689099" y="1379830"/>
            <a:ext cx="6000750" cy="4333875"/>
          </a:xfrm>
        </p:spPr>
      </p:pic>
      <p:pic>
        <p:nvPicPr>
          <p:cNvPr id="5" name="Picture 5" descr="Chart&#10;&#10;Description automatically generated">
            <a:extLst>
              <a:ext uri="{FF2B5EF4-FFF2-40B4-BE49-F238E27FC236}">
                <a16:creationId xmlns:a16="http://schemas.microsoft.com/office/drawing/2014/main" id="{51EF43CA-E616-4217-A0C8-4DB6E3E3E56A}"/>
              </a:ext>
            </a:extLst>
          </p:cNvPr>
          <p:cNvPicPr>
            <a:picLocks noChangeAspect="1"/>
          </p:cNvPicPr>
          <p:nvPr/>
        </p:nvPicPr>
        <p:blipFill>
          <a:blip r:embed="rId3"/>
          <a:stretch>
            <a:fillRect/>
          </a:stretch>
        </p:blipFill>
        <p:spPr>
          <a:xfrm>
            <a:off x="339557" y="1903663"/>
            <a:ext cx="5122778" cy="3705726"/>
          </a:xfrm>
          <a:prstGeom prst="rect">
            <a:avLst/>
          </a:prstGeom>
        </p:spPr>
      </p:pic>
      <p:sp>
        <p:nvSpPr>
          <p:cNvPr id="3" name="TextBox 2">
            <a:extLst>
              <a:ext uri="{FF2B5EF4-FFF2-40B4-BE49-F238E27FC236}">
                <a16:creationId xmlns:a16="http://schemas.microsoft.com/office/drawing/2014/main" id="{013E1C00-2A04-41B6-A6D8-C7A0EF9209AA}"/>
              </a:ext>
            </a:extLst>
          </p:cNvPr>
          <p:cNvSpPr txBox="1"/>
          <p:nvPr/>
        </p:nvSpPr>
        <p:spPr>
          <a:xfrm>
            <a:off x="2398295" y="1696452"/>
            <a:ext cx="1229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total cases</a:t>
            </a:r>
            <a:endParaRPr lang="en-US">
              <a:cs typeface="Calibri"/>
            </a:endParaRPr>
          </a:p>
        </p:txBody>
      </p:sp>
      <p:sp>
        <p:nvSpPr>
          <p:cNvPr id="6" name="TextBox 5">
            <a:extLst>
              <a:ext uri="{FF2B5EF4-FFF2-40B4-BE49-F238E27FC236}">
                <a16:creationId xmlns:a16="http://schemas.microsoft.com/office/drawing/2014/main" id="{E94C7C81-71FC-44AC-9C29-77877FEB3673}"/>
              </a:ext>
            </a:extLst>
          </p:cNvPr>
          <p:cNvSpPr txBox="1"/>
          <p:nvPr/>
        </p:nvSpPr>
        <p:spPr>
          <a:xfrm>
            <a:off x="7772399" y="1696452"/>
            <a:ext cx="18308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Log of total cases</a:t>
            </a:r>
          </a:p>
        </p:txBody>
      </p:sp>
    </p:spTree>
    <p:extLst>
      <p:ext uri="{BB962C8B-B14F-4D97-AF65-F5344CB8AC3E}">
        <p14:creationId xmlns:p14="http://schemas.microsoft.com/office/powerpoint/2010/main" val="212413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F62A-0863-45CA-AEC5-B525C7CA27ED}"/>
              </a:ext>
            </a:extLst>
          </p:cNvPr>
          <p:cNvSpPr>
            <a:spLocks noGrp="1"/>
          </p:cNvSpPr>
          <p:nvPr>
            <p:ph type="title"/>
          </p:nvPr>
        </p:nvSpPr>
        <p:spPr/>
        <p:txBody>
          <a:bodyPr/>
          <a:lstStyle/>
          <a:p>
            <a:r>
              <a:rPr lang="en-US">
                <a:ea typeface="+mj-lt"/>
                <a:cs typeface="+mj-lt"/>
              </a:rPr>
              <a:t>ANOVA (Testing Normality Assumption) Cont.</a:t>
            </a:r>
          </a:p>
        </p:txBody>
      </p:sp>
      <p:pic>
        <p:nvPicPr>
          <p:cNvPr id="4" name="Picture 4" descr="Chart, scatter chart&#10;&#10;Description automatically generated">
            <a:extLst>
              <a:ext uri="{FF2B5EF4-FFF2-40B4-BE49-F238E27FC236}">
                <a16:creationId xmlns:a16="http://schemas.microsoft.com/office/drawing/2014/main" id="{FFCC63DD-EADF-42C1-90E0-9D3F4334F42D}"/>
              </a:ext>
            </a:extLst>
          </p:cNvPr>
          <p:cNvPicPr>
            <a:picLocks noGrp="1" noChangeAspect="1"/>
          </p:cNvPicPr>
          <p:nvPr>
            <p:ph idx="1"/>
          </p:nvPr>
        </p:nvPicPr>
        <p:blipFill>
          <a:blip r:embed="rId2"/>
          <a:stretch>
            <a:fillRect/>
          </a:stretch>
        </p:blipFill>
        <p:spPr>
          <a:xfrm>
            <a:off x="6036678" y="1366461"/>
            <a:ext cx="6000750" cy="4333875"/>
          </a:xfrm>
        </p:spPr>
      </p:pic>
      <p:pic>
        <p:nvPicPr>
          <p:cNvPr id="5" name="Picture 5" descr="Chart&#10;&#10;Description automatically generated">
            <a:extLst>
              <a:ext uri="{FF2B5EF4-FFF2-40B4-BE49-F238E27FC236}">
                <a16:creationId xmlns:a16="http://schemas.microsoft.com/office/drawing/2014/main" id="{F63862EB-CADF-47BF-8E22-088537D58E68}"/>
              </a:ext>
            </a:extLst>
          </p:cNvPr>
          <p:cNvPicPr>
            <a:picLocks noChangeAspect="1"/>
          </p:cNvPicPr>
          <p:nvPr/>
        </p:nvPicPr>
        <p:blipFill>
          <a:blip r:embed="rId3"/>
          <a:stretch>
            <a:fillRect/>
          </a:stretch>
        </p:blipFill>
        <p:spPr>
          <a:xfrm>
            <a:off x="58822" y="1261980"/>
            <a:ext cx="5975015" cy="4511173"/>
          </a:xfrm>
          <a:prstGeom prst="rect">
            <a:avLst/>
          </a:prstGeom>
        </p:spPr>
      </p:pic>
      <p:sp>
        <p:nvSpPr>
          <p:cNvPr id="3" name="TextBox 2">
            <a:extLst>
              <a:ext uri="{FF2B5EF4-FFF2-40B4-BE49-F238E27FC236}">
                <a16:creationId xmlns:a16="http://schemas.microsoft.com/office/drawing/2014/main" id="{ED91C27D-67E6-4901-9CBF-D017C816DD28}"/>
              </a:ext>
            </a:extLst>
          </p:cNvPr>
          <p:cNvSpPr txBox="1"/>
          <p:nvPr/>
        </p:nvSpPr>
        <p:spPr>
          <a:xfrm>
            <a:off x="2288006" y="1586162"/>
            <a:ext cx="1499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total deaths</a:t>
            </a:r>
            <a:endParaRPr lang="en-US">
              <a:cs typeface="Calibri"/>
            </a:endParaRPr>
          </a:p>
        </p:txBody>
      </p:sp>
      <p:sp>
        <p:nvSpPr>
          <p:cNvPr id="7" name="TextBox 6">
            <a:extLst>
              <a:ext uri="{FF2B5EF4-FFF2-40B4-BE49-F238E27FC236}">
                <a16:creationId xmlns:a16="http://schemas.microsoft.com/office/drawing/2014/main" id="{278DA28E-7633-4508-83F1-FD957D005710}"/>
              </a:ext>
            </a:extLst>
          </p:cNvPr>
          <p:cNvSpPr txBox="1"/>
          <p:nvPr/>
        </p:nvSpPr>
        <p:spPr>
          <a:xfrm>
            <a:off x="7962900" y="1586161"/>
            <a:ext cx="21416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Log of total deaths</a:t>
            </a:r>
            <a:endParaRPr lang="en-US">
              <a:cs typeface="Calibri"/>
            </a:endParaRPr>
          </a:p>
        </p:txBody>
      </p:sp>
    </p:spTree>
    <p:extLst>
      <p:ext uri="{BB962C8B-B14F-4D97-AF65-F5344CB8AC3E}">
        <p14:creationId xmlns:p14="http://schemas.microsoft.com/office/powerpoint/2010/main" val="78128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A695517F-F534-45E0-BCD3-10F5BF1E15CD}"/>
              </a:ext>
            </a:extLst>
          </p:cNvPr>
          <p:cNvPicPr>
            <a:picLocks noChangeAspect="1"/>
          </p:cNvPicPr>
          <p:nvPr/>
        </p:nvPicPr>
        <p:blipFill>
          <a:blip r:embed="rId2"/>
          <a:stretch>
            <a:fillRect/>
          </a:stretch>
        </p:blipFill>
        <p:spPr>
          <a:xfrm>
            <a:off x="1729876" y="85559"/>
            <a:ext cx="9200145" cy="6686883"/>
          </a:xfrm>
          <a:prstGeom prst="rect">
            <a:avLst/>
          </a:prstGeom>
        </p:spPr>
      </p:pic>
      <p:sp>
        <p:nvSpPr>
          <p:cNvPr id="4" name="TextBox 3">
            <a:extLst>
              <a:ext uri="{FF2B5EF4-FFF2-40B4-BE49-F238E27FC236}">
                <a16:creationId xmlns:a16="http://schemas.microsoft.com/office/drawing/2014/main" id="{0ED34792-8288-4D09-BD1E-EF3331FAFC30}"/>
              </a:ext>
            </a:extLst>
          </p:cNvPr>
          <p:cNvSpPr txBox="1"/>
          <p:nvPr/>
        </p:nvSpPr>
        <p:spPr>
          <a:xfrm>
            <a:off x="4018429" y="443753"/>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a:t>
            </a:r>
            <a:endParaRPr lang="en-US">
              <a:cs typeface="Calibri"/>
            </a:endParaRPr>
          </a:p>
        </p:txBody>
      </p:sp>
      <p:sp>
        <p:nvSpPr>
          <p:cNvPr id="5" name="TextBox 4">
            <a:extLst>
              <a:ext uri="{FF2B5EF4-FFF2-40B4-BE49-F238E27FC236}">
                <a16:creationId xmlns:a16="http://schemas.microsoft.com/office/drawing/2014/main" id="{4AEF8722-BFFB-425B-A92D-8C9A7515D3B9}"/>
              </a:ext>
            </a:extLst>
          </p:cNvPr>
          <p:cNvSpPr txBox="1"/>
          <p:nvPr/>
        </p:nvSpPr>
        <p:spPr>
          <a:xfrm>
            <a:off x="6237193" y="1284194"/>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a:t>
            </a:r>
            <a:endParaRPr lang="en-US">
              <a:cs typeface="Calibri"/>
            </a:endParaRPr>
          </a:p>
        </p:txBody>
      </p:sp>
      <p:sp>
        <p:nvSpPr>
          <p:cNvPr id="6" name="TextBox 5">
            <a:extLst>
              <a:ext uri="{FF2B5EF4-FFF2-40B4-BE49-F238E27FC236}">
                <a16:creationId xmlns:a16="http://schemas.microsoft.com/office/drawing/2014/main" id="{211C6EF4-4067-474F-9B16-4A2D13463B38}"/>
              </a:ext>
            </a:extLst>
          </p:cNvPr>
          <p:cNvSpPr txBox="1"/>
          <p:nvPr/>
        </p:nvSpPr>
        <p:spPr>
          <a:xfrm>
            <a:off x="8500781" y="1911723"/>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t>
            </a:r>
            <a:endParaRPr lang="en-US">
              <a:cs typeface="Calibri"/>
            </a:endParaRPr>
          </a:p>
        </p:txBody>
      </p:sp>
      <p:sp>
        <p:nvSpPr>
          <p:cNvPr id="7" name="TextBox 6">
            <a:extLst>
              <a:ext uri="{FF2B5EF4-FFF2-40B4-BE49-F238E27FC236}">
                <a16:creationId xmlns:a16="http://schemas.microsoft.com/office/drawing/2014/main" id="{6D794111-8C77-40F7-B537-E1D01785C4C0}"/>
              </a:ext>
            </a:extLst>
          </p:cNvPr>
          <p:cNvSpPr txBox="1"/>
          <p:nvPr/>
        </p:nvSpPr>
        <p:spPr>
          <a:xfrm>
            <a:off x="4018428" y="4052046"/>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a:t>
            </a:r>
            <a:endParaRPr lang="en-US">
              <a:cs typeface="Calibri"/>
            </a:endParaRPr>
          </a:p>
        </p:txBody>
      </p:sp>
      <p:sp>
        <p:nvSpPr>
          <p:cNvPr id="8" name="TextBox 7">
            <a:extLst>
              <a:ext uri="{FF2B5EF4-FFF2-40B4-BE49-F238E27FC236}">
                <a16:creationId xmlns:a16="http://schemas.microsoft.com/office/drawing/2014/main" id="{E305B365-8DE4-456A-A10A-F175A140942F}"/>
              </a:ext>
            </a:extLst>
          </p:cNvPr>
          <p:cNvSpPr txBox="1"/>
          <p:nvPr/>
        </p:nvSpPr>
        <p:spPr>
          <a:xfrm>
            <a:off x="6237193" y="4858870"/>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a:t>
            </a:r>
          </a:p>
        </p:txBody>
      </p:sp>
      <p:sp>
        <p:nvSpPr>
          <p:cNvPr id="9" name="TextBox 8">
            <a:extLst>
              <a:ext uri="{FF2B5EF4-FFF2-40B4-BE49-F238E27FC236}">
                <a16:creationId xmlns:a16="http://schemas.microsoft.com/office/drawing/2014/main" id="{922BDF83-C579-4400-ACE3-B299CBB72A4B}"/>
              </a:ext>
            </a:extLst>
          </p:cNvPr>
          <p:cNvSpPr txBox="1"/>
          <p:nvPr/>
        </p:nvSpPr>
        <p:spPr>
          <a:xfrm>
            <a:off x="8500782" y="5441576"/>
            <a:ext cx="445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t>
            </a:r>
            <a:endParaRPr lang="en-US">
              <a:cs typeface="Calibri"/>
            </a:endParaRPr>
          </a:p>
        </p:txBody>
      </p:sp>
    </p:spTree>
    <p:extLst>
      <p:ext uri="{BB962C8B-B14F-4D97-AF65-F5344CB8AC3E}">
        <p14:creationId xmlns:p14="http://schemas.microsoft.com/office/powerpoint/2010/main" val="243711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1798-B20A-4CA1-9307-5006FCD8B5DE}"/>
              </a:ext>
            </a:extLst>
          </p:cNvPr>
          <p:cNvSpPr>
            <a:spLocks noGrp="1"/>
          </p:cNvSpPr>
          <p:nvPr>
            <p:ph type="title"/>
          </p:nvPr>
        </p:nvSpPr>
        <p:spPr/>
        <p:txBody>
          <a:bodyPr/>
          <a:lstStyle/>
          <a:p>
            <a:r>
              <a:rPr lang="en-US">
                <a:cs typeface="Calibri Light"/>
              </a:rPr>
              <a:t>Conclusions-ANOVA</a:t>
            </a:r>
            <a:endParaRPr lang="en-US"/>
          </a:p>
        </p:txBody>
      </p:sp>
      <p:sp>
        <p:nvSpPr>
          <p:cNvPr id="3" name="Content Placeholder 2">
            <a:extLst>
              <a:ext uri="{FF2B5EF4-FFF2-40B4-BE49-F238E27FC236}">
                <a16:creationId xmlns:a16="http://schemas.microsoft.com/office/drawing/2014/main" id="{6298F775-3BF9-43AF-A82A-75B484271700}"/>
              </a:ext>
            </a:extLst>
          </p:cNvPr>
          <p:cNvSpPr>
            <a:spLocks noGrp="1"/>
          </p:cNvSpPr>
          <p:nvPr>
            <p:ph idx="1"/>
          </p:nvPr>
        </p:nvSpPr>
        <p:spPr/>
        <p:txBody>
          <a:bodyPr vert="horz" lIns="91440" tIns="45720" rIns="91440" bIns="45720" rtlCol="0" anchor="t">
            <a:normAutofit/>
          </a:bodyPr>
          <a:lstStyle/>
          <a:p>
            <a:r>
              <a:rPr lang="en-US">
                <a:cs typeface="Calibri"/>
              </a:rPr>
              <a:t>Trend between cases and deaths is the same</a:t>
            </a:r>
          </a:p>
          <a:p>
            <a:r>
              <a:rPr lang="en-US">
                <a:cs typeface="Calibri"/>
              </a:rPr>
              <a:t>Cases and deaths were highest in compliant areas</a:t>
            </a:r>
          </a:p>
          <a:p>
            <a:r>
              <a:rPr lang="en-US">
                <a:cs typeface="Calibri"/>
              </a:rPr>
              <a:t>Not what we expected</a:t>
            </a:r>
          </a:p>
          <a:p>
            <a:pPr lvl="1"/>
            <a:r>
              <a:rPr lang="en-US">
                <a:cs typeface="Calibri"/>
              </a:rPr>
              <a:t>Possibly when cases increase that drives mask use</a:t>
            </a:r>
          </a:p>
          <a:p>
            <a:pPr lvl="1"/>
            <a:r>
              <a:rPr lang="en-US">
                <a:cs typeface="Calibri"/>
              </a:rPr>
              <a:t>Could be other demographic information that helps explain</a:t>
            </a:r>
          </a:p>
          <a:p>
            <a:pPr lvl="1"/>
            <a:endParaRPr lang="en-US">
              <a:cs typeface="Calibri"/>
            </a:endParaRPr>
          </a:p>
        </p:txBody>
      </p:sp>
    </p:spTree>
    <p:extLst>
      <p:ext uri="{BB962C8B-B14F-4D97-AF65-F5344CB8AC3E}">
        <p14:creationId xmlns:p14="http://schemas.microsoft.com/office/powerpoint/2010/main" val="926291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4844-6294-4CBD-BB6E-314ADB47C9A6}"/>
              </a:ext>
            </a:extLst>
          </p:cNvPr>
          <p:cNvSpPr>
            <a:spLocks noGrp="1"/>
          </p:cNvSpPr>
          <p:nvPr>
            <p:ph type="title"/>
          </p:nvPr>
        </p:nvSpPr>
        <p:spPr/>
        <p:txBody>
          <a:bodyPr/>
          <a:lstStyle/>
          <a:p>
            <a:r>
              <a:rPr lang="en-US" dirty="0">
                <a:cs typeface="Calibri Light"/>
              </a:rPr>
              <a:t>Methods – Principal Component Analysis</a:t>
            </a:r>
            <a:endParaRPr lang="en-US" dirty="0"/>
          </a:p>
        </p:txBody>
      </p:sp>
      <p:sp>
        <p:nvSpPr>
          <p:cNvPr id="3" name="Content Placeholder 2">
            <a:extLst>
              <a:ext uri="{FF2B5EF4-FFF2-40B4-BE49-F238E27FC236}">
                <a16:creationId xmlns:a16="http://schemas.microsoft.com/office/drawing/2014/main" id="{4675142E-6CFC-4BA8-9F5E-9A834F9287A8}"/>
              </a:ext>
            </a:extLst>
          </p:cNvPr>
          <p:cNvSpPr>
            <a:spLocks noGrp="1"/>
          </p:cNvSpPr>
          <p:nvPr>
            <p:ph idx="1"/>
          </p:nvPr>
        </p:nvSpPr>
        <p:spPr/>
        <p:txBody>
          <a:bodyPr vert="horz" lIns="91440" tIns="45720" rIns="91440" bIns="45720" rtlCol="0" anchor="t">
            <a:normAutofit/>
          </a:bodyPr>
          <a:lstStyle/>
          <a:p>
            <a:r>
              <a:rPr lang="en-US" dirty="0">
                <a:cs typeface="Calibri"/>
              </a:rPr>
              <a:t>Variables used:</a:t>
            </a:r>
          </a:p>
          <a:p>
            <a:pPr lvl="1"/>
            <a:r>
              <a:rPr lang="en-US" dirty="0">
                <a:cs typeface="Calibri"/>
              </a:rPr>
              <a:t>Log of total cases by March 2021</a:t>
            </a:r>
          </a:p>
          <a:p>
            <a:pPr lvl="1"/>
            <a:r>
              <a:rPr lang="en-US" dirty="0">
                <a:cs typeface="Calibri"/>
              </a:rPr>
              <a:t>Log of total deaths by March 2021</a:t>
            </a:r>
          </a:p>
          <a:p>
            <a:pPr lvl="1"/>
            <a:r>
              <a:rPr lang="en-US" dirty="0">
                <a:cs typeface="Calibri"/>
              </a:rPr>
              <a:t>Death to Cases ratio</a:t>
            </a:r>
          </a:p>
          <a:p>
            <a:pPr lvl="1"/>
            <a:r>
              <a:rPr lang="en-US" dirty="0">
                <a:cs typeface="Calibri"/>
              </a:rPr>
              <a:t>Proportion of responses of "Always" and "Frequently" from the survey</a:t>
            </a:r>
          </a:p>
          <a:p>
            <a:r>
              <a:rPr lang="en-US" dirty="0">
                <a:cs typeface="Calibri"/>
              </a:rPr>
              <a:t>All variables were standardized</a:t>
            </a:r>
          </a:p>
          <a:p>
            <a:r>
              <a:rPr lang="en-US" dirty="0">
                <a:cs typeface="Calibri"/>
              </a:rPr>
              <a:t>The sample covariance matrix of the standardized variables was used</a:t>
            </a:r>
          </a:p>
        </p:txBody>
      </p:sp>
    </p:spTree>
    <p:extLst>
      <p:ext uri="{BB962C8B-B14F-4D97-AF65-F5344CB8AC3E}">
        <p14:creationId xmlns:p14="http://schemas.microsoft.com/office/powerpoint/2010/main" val="1790374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8829-8CA7-44E3-A737-5A34BE302C6B}"/>
              </a:ext>
            </a:extLst>
          </p:cNvPr>
          <p:cNvSpPr>
            <a:spLocks noGrp="1"/>
          </p:cNvSpPr>
          <p:nvPr>
            <p:ph type="title"/>
          </p:nvPr>
        </p:nvSpPr>
        <p:spPr/>
        <p:txBody>
          <a:bodyPr/>
          <a:lstStyle/>
          <a:p>
            <a:r>
              <a:rPr lang="en-US" dirty="0">
                <a:cs typeface="Calibri Light"/>
              </a:rPr>
              <a:t>Results  - PCA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A202E-93C1-4E19-AD29-FA745C3BA1C8}"/>
                  </a:ext>
                </a:extLst>
              </p:cNvPr>
              <p:cNvSpPr>
                <a:spLocks noGrp="1"/>
              </p:cNvSpPr>
              <p:nvPr>
                <p:ph idx="1"/>
              </p:nvPr>
            </p:nvSpPr>
            <p:spPr/>
            <p:txBody>
              <a:bodyPr vert="horz" lIns="91440" tIns="45720" rIns="91440" bIns="45720" rtlCol="0" anchor="t">
                <a:normAutofit fontScale="92500"/>
              </a:bodyPr>
              <a:lstStyle/>
              <a:p>
                <a:r>
                  <a:rPr lang="en-US" dirty="0">
                    <a:cs typeface="Calibri"/>
                  </a:rPr>
                  <a:t>Eigenvalues of the sample covariance matrix of standardized variables:</a:t>
                </a: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𝜆</m:t>
                        </m:r>
                      </m:e>
                      <m:sub>
                        <m:r>
                          <a:rPr lang="en-US" b="0" i="1" smtClean="0">
                            <a:latin typeface="Cambria Math" panose="02040503050406030204" pitchFamily="18" charset="0"/>
                            <a:cs typeface="Calibri"/>
                          </a:rPr>
                          <m:t>1</m:t>
                        </m:r>
                      </m:sub>
                    </m:sSub>
                    <m:r>
                      <a:rPr lang="en-US" b="0" i="1" smtClean="0">
                        <a:latin typeface="Cambria Math" panose="02040503050406030204" pitchFamily="18" charset="0"/>
                        <a:cs typeface="Calibri"/>
                      </a:rPr>
                      <m:t>=2.16</m:t>
                    </m:r>
                  </m:oMath>
                </a14:m>
                <a:endParaRPr lang="en-US" b="0"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𝜆</m:t>
                        </m:r>
                      </m:e>
                      <m:sub>
                        <m:r>
                          <a:rPr lang="en-US" b="0" i="1" smtClean="0">
                            <a:latin typeface="Cambria Math" panose="02040503050406030204" pitchFamily="18" charset="0"/>
                            <a:cs typeface="Calibri"/>
                          </a:rPr>
                          <m:t>2</m:t>
                        </m:r>
                      </m:sub>
                    </m:sSub>
                    <m:r>
                      <a:rPr lang="en-US" b="0" i="0" smtClean="0">
                        <a:latin typeface="Cambria Math" panose="02040503050406030204" pitchFamily="18" charset="0"/>
                        <a:cs typeface="Calibri"/>
                      </a:rPr>
                      <m:t>=1.05</m:t>
                    </m:r>
                  </m:oMath>
                </a14:m>
                <a:endParaRPr lang="en-US"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𝜆</m:t>
                        </m:r>
                      </m:e>
                      <m:sub>
                        <m:r>
                          <a:rPr lang="en-US" b="0" i="1" smtClean="0">
                            <a:latin typeface="Cambria Math" panose="02040503050406030204" pitchFamily="18" charset="0"/>
                            <a:cs typeface="Calibri"/>
                          </a:rPr>
                          <m:t>3</m:t>
                        </m:r>
                      </m:sub>
                    </m:sSub>
                    <m:r>
                      <a:rPr lang="en-US" b="0" i="0" smtClean="0">
                        <a:latin typeface="Cambria Math" panose="02040503050406030204" pitchFamily="18" charset="0"/>
                        <a:cs typeface="Calibri"/>
                      </a:rPr>
                      <m:t>= .76</m:t>
                    </m:r>
                  </m:oMath>
                </a14:m>
                <a:endParaRPr lang="en-US"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𝜆</m:t>
                        </m:r>
                      </m:e>
                      <m:sub>
                        <m:r>
                          <a:rPr lang="en-US" b="0" i="1" smtClean="0">
                            <a:latin typeface="Cambria Math" panose="02040503050406030204" pitchFamily="18" charset="0"/>
                            <a:cs typeface="Calibri"/>
                          </a:rPr>
                          <m:t>4</m:t>
                        </m:r>
                      </m:sub>
                    </m:sSub>
                    <m:r>
                      <a:rPr lang="en-US" b="0" i="0" smtClean="0">
                        <a:latin typeface="Cambria Math" panose="02040503050406030204" pitchFamily="18" charset="0"/>
                        <a:cs typeface="Calibri"/>
                      </a:rPr>
                      <m:t>= .015</m:t>
                    </m:r>
                  </m:oMath>
                </a14:m>
                <a:endParaRPr lang="en-US" b="0" dirty="0">
                  <a:cs typeface="Calibri"/>
                </a:endParaRPr>
              </a:p>
              <a:p>
                <a:r>
                  <a:rPr lang="en-US" dirty="0">
                    <a:cs typeface="Calibri"/>
                  </a:rPr>
                  <a:t>Corresponding eigenvectors:</a:t>
                </a: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𝑒</m:t>
                        </m:r>
                      </m:e>
                      <m:sub>
                        <m:r>
                          <a:rPr lang="en-US" b="0" i="1" smtClean="0">
                            <a:latin typeface="Cambria Math" panose="02040503050406030204" pitchFamily="18" charset="0"/>
                            <a:cs typeface="Calibri"/>
                          </a:rPr>
                          <m:t>1</m:t>
                        </m:r>
                      </m:sub>
                    </m:sSub>
                    <m:r>
                      <a:rPr lang="en-US" b="0" i="1" smtClean="0">
                        <a:latin typeface="Cambria Math" panose="02040503050406030204" pitchFamily="18" charset="0"/>
                        <a:cs typeface="Calibri"/>
                      </a:rPr>
                      <m:t>=</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.64, .64, .04, .4</m:t>
                        </m:r>
                      </m:e>
                    </m:d>
                  </m:oMath>
                </a14:m>
                <a:endParaRPr lang="en-US" b="0"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𝑒</m:t>
                        </m:r>
                      </m:e>
                      <m:sub>
                        <m:r>
                          <a:rPr lang="en-US" b="0" i="1" smtClean="0">
                            <a:latin typeface="Cambria Math" panose="02040503050406030204" pitchFamily="18" charset="0"/>
                            <a:cs typeface="Calibri"/>
                          </a:rPr>
                          <m:t>2</m:t>
                        </m:r>
                      </m:sub>
                    </m:sSub>
                    <m:r>
                      <a:rPr lang="en-US" b="0" i="1" smtClean="0">
                        <a:latin typeface="Cambria Math" panose="02040503050406030204" pitchFamily="18" charset="0"/>
                        <a:cs typeface="Calibri"/>
                      </a:rPr>
                      <m:t>=</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.20, −.12, −.97, −.00</m:t>
                        </m:r>
                      </m:e>
                    </m:d>
                  </m:oMath>
                </a14:m>
                <a:endParaRPr lang="en-US" b="0"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𝑒</m:t>
                        </m:r>
                      </m:e>
                      <m:sub>
                        <m:r>
                          <a:rPr lang="en-US" b="0" i="1" smtClean="0">
                            <a:latin typeface="Cambria Math" panose="02040503050406030204" pitchFamily="18" charset="0"/>
                            <a:cs typeface="Calibri"/>
                          </a:rPr>
                          <m:t>3</m:t>
                        </m:r>
                      </m:sub>
                    </m:sSub>
                    <m:r>
                      <a:rPr lang="en-US" b="0" i="1" smtClean="0">
                        <a:latin typeface="Cambria Math" panose="02040503050406030204" pitchFamily="18" charset="0"/>
                        <a:cs typeface="Calibri"/>
                      </a:rPr>
                      <m:t>=</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−.28, −.29, −.02, .91</m:t>
                        </m:r>
                      </m:e>
                    </m:d>
                  </m:oMath>
                </a14:m>
                <a:endParaRPr lang="en-US" b="0" dirty="0">
                  <a:cs typeface="Calibri"/>
                </a:endParaRPr>
              </a:p>
              <a:p>
                <a:pPr lvl="1"/>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𝑒</m:t>
                        </m:r>
                      </m:e>
                      <m:sub>
                        <m:r>
                          <a:rPr lang="en-US" b="0" i="1" smtClean="0">
                            <a:latin typeface="Cambria Math" panose="02040503050406030204" pitchFamily="18" charset="0"/>
                            <a:cs typeface="Calibri"/>
                          </a:rPr>
                          <m:t>4</m:t>
                        </m:r>
                      </m:sub>
                    </m:sSub>
                    <m:r>
                      <a:rPr lang="en-US" b="0" i="1" smtClean="0">
                        <a:latin typeface="Cambria Math" panose="02040503050406030204" pitchFamily="18" charset="0"/>
                        <a:cs typeface="Calibri"/>
                      </a:rPr>
                      <m:t>=</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.68, −.69, .22, −.00</m:t>
                        </m:r>
                      </m:e>
                    </m:d>
                  </m:oMath>
                </a14:m>
                <a:endParaRPr lang="en-US" b="0" dirty="0">
                  <a:cs typeface="Calibri"/>
                </a:endParaRPr>
              </a:p>
              <a:p>
                <a:pPr lvl="1"/>
                <a:endParaRPr lang="en-US" b="0" dirty="0">
                  <a:cs typeface="Calibri"/>
                </a:endParaRPr>
              </a:p>
              <a:p>
                <a:pPr lvl="1"/>
                <a:endParaRPr lang="en-US" dirty="0">
                  <a:cs typeface="Calibri"/>
                </a:endParaRPr>
              </a:p>
              <a:p>
                <a:endParaRPr lang="en-US" dirty="0">
                  <a:cs typeface="Calibri"/>
                </a:endParaRPr>
              </a:p>
            </p:txBody>
          </p:sp>
        </mc:Choice>
        <mc:Fallback xmlns="">
          <p:sp>
            <p:nvSpPr>
              <p:cNvPr id="3" name="Content Placeholder 2">
                <a:extLst>
                  <a:ext uri="{FF2B5EF4-FFF2-40B4-BE49-F238E27FC236}">
                    <a16:creationId xmlns:a16="http://schemas.microsoft.com/office/drawing/2014/main" id="{E11A202E-93C1-4E19-AD29-FA745C3BA1C8}"/>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en-US">
                    <a:noFill/>
                  </a:rPr>
                  <a:t> </a:t>
                </a:r>
              </a:p>
            </p:txBody>
          </p:sp>
        </mc:Fallback>
      </mc:AlternateContent>
    </p:spTree>
    <p:extLst>
      <p:ext uri="{BB962C8B-B14F-4D97-AF65-F5344CB8AC3E}">
        <p14:creationId xmlns:p14="http://schemas.microsoft.com/office/powerpoint/2010/main" val="1170472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037E-7CC1-4E8A-865E-32C5258E0667}"/>
              </a:ext>
            </a:extLst>
          </p:cNvPr>
          <p:cNvSpPr>
            <a:spLocks noGrp="1"/>
          </p:cNvSpPr>
          <p:nvPr>
            <p:ph type="title"/>
          </p:nvPr>
        </p:nvSpPr>
        <p:spPr/>
        <p:txBody>
          <a:bodyPr/>
          <a:lstStyle/>
          <a:p>
            <a:r>
              <a:rPr lang="en-US" dirty="0"/>
              <a:t>Results – PCA </a:t>
            </a:r>
            <a:r>
              <a:rPr lang="en-US" dirty="0" err="1"/>
              <a:t>Cont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2F172-4C03-4E69-BF31-E1035CC7B974}"/>
                  </a:ext>
                </a:extLst>
              </p:cNvPr>
              <p:cNvSpPr>
                <a:spLocks noGrp="1"/>
              </p:cNvSpPr>
              <p:nvPr>
                <p:ph idx="1"/>
              </p:nvPr>
            </p:nvSpPr>
            <p:spPr/>
            <p:txBody>
              <a:bodyPr/>
              <a:lstStyle/>
              <a:p>
                <a:r>
                  <a:rPr lang="en-US" dirty="0"/>
                  <a:t>The first score accounts for more than 50% of the total variation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.64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 .64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.04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 .4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oMath>
                </a14:m>
                <a:endParaRPr lang="en-US" b="0" dirty="0"/>
              </a:p>
              <a:p>
                <a:pPr lvl="1"/>
                <a:r>
                  <a:rPr lang="en-US" dirty="0"/>
                  <a:t>It implies more than half of the variation in these four variable is explained by the weighted sum of standardized variables </a:t>
                </a:r>
              </a:p>
              <a:p>
                <a:r>
                  <a:rPr lang="en-US" dirty="0"/>
                  <a:t>The second score explains more than 25% of the total variation</a:t>
                </a:r>
              </a:p>
              <a:p>
                <a:pPr lvl="1"/>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 .20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 .12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.97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 .00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oMath>
                </a14:m>
                <a:endParaRPr lang="en-US" b="0" dirty="0"/>
              </a:p>
              <a:p>
                <a:pPr lvl="1"/>
                <a:r>
                  <a:rPr lang="en-US" dirty="0"/>
                  <a:t>One of the possible explanation to the second score is that it is likely to rise as we conduct more tests, which as a result prevents less deaths and lower death to cases ratio. The second score is invariant of the people compliance to the mask policy.</a:t>
                </a:r>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80F2F172-4C03-4E69-BF31-E1035CC7B974}"/>
                  </a:ext>
                </a:extLst>
              </p:cNvPr>
              <p:cNvSpPr>
                <a:spLocks noGrp="1" noRot="1" noChangeAspect="1" noMove="1" noResize="1" noEditPoints="1" noAdjustHandles="1" noChangeArrowheads="1" noChangeShapeType="1" noTextEdit="1"/>
              </p:cNvSpPr>
              <p:nvPr>
                <p:ph idx="1"/>
              </p:nvPr>
            </p:nvSpPr>
            <p:spPr>
              <a:blipFill>
                <a:blip r:embed="rId2"/>
                <a:stretch>
                  <a:fillRect l="-1043" t="-2241" r="-1159"/>
                </a:stretch>
              </a:blipFill>
            </p:spPr>
            <p:txBody>
              <a:bodyPr/>
              <a:lstStyle/>
              <a:p>
                <a:r>
                  <a:rPr lang="en-US">
                    <a:noFill/>
                  </a:rPr>
                  <a:t> </a:t>
                </a:r>
              </a:p>
            </p:txBody>
          </p:sp>
        </mc:Fallback>
      </mc:AlternateContent>
    </p:spTree>
    <p:extLst>
      <p:ext uri="{BB962C8B-B14F-4D97-AF65-F5344CB8AC3E}">
        <p14:creationId xmlns:p14="http://schemas.microsoft.com/office/powerpoint/2010/main" val="928072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C58E-5E2B-4CAD-9903-FFD4C99B1F6D}"/>
              </a:ext>
            </a:extLst>
          </p:cNvPr>
          <p:cNvSpPr>
            <a:spLocks noGrp="1"/>
          </p:cNvSpPr>
          <p:nvPr>
            <p:ph type="title"/>
          </p:nvPr>
        </p:nvSpPr>
        <p:spPr/>
        <p:txBody>
          <a:bodyPr/>
          <a:lstStyle/>
          <a:p>
            <a:r>
              <a:rPr lang="en-US" dirty="0"/>
              <a:t>Conclusions – PCA </a:t>
            </a:r>
            <a:r>
              <a:rPr lang="en-US" dirty="0" err="1"/>
              <a:t>Cont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5EC83C-2693-4C1A-B35B-134AFF03F0F2}"/>
                  </a:ext>
                </a:extLst>
              </p:cNvPr>
              <p:cNvSpPr>
                <a:spLocks noGrp="1"/>
              </p:cNvSpPr>
              <p:nvPr>
                <p:ph idx="1"/>
              </p:nvPr>
            </p:nvSpPr>
            <p:spPr>
              <a:xfrm>
                <a:off x="838200" y="1780802"/>
                <a:ext cx="10515600" cy="4351338"/>
              </a:xfrm>
            </p:spPr>
            <p:txBody>
              <a:bodyPr/>
              <a:lstStyle/>
              <a:p>
                <a:r>
                  <a:rPr lang="en-US" dirty="0"/>
                  <a:t>The first two components together accounts for more than 80% of the total variations of the four variables.</a:t>
                </a:r>
              </a:p>
              <a:p>
                <a:pPr lvl="1"/>
                <a14:m>
                  <m:oMath xmlns:m="http://schemas.openxmlformats.org/officeDocument/2006/math">
                    <m:f>
                      <m:fPr>
                        <m:ctrlPr>
                          <a:rPr lang="en-US" b="0" i="1" smtClean="0">
                            <a:latin typeface="Cambria Math" panose="02040503050406030204" pitchFamily="18" charset="0"/>
                          </a:rPr>
                        </m:ctrlPr>
                      </m:fPr>
                      <m:num>
                        <m:r>
                          <m:rPr>
                            <m:nor/>
                          </m:rPr>
                          <a:rPr lang="en-US" dirty="0"/>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m:t>
                        </m:r>
                      </m:num>
                      <m:den>
                        <m:r>
                          <a:rPr lang="en-US" b="0" i="1" smtClean="0">
                            <a:latin typeface="Cambria Math" panose="02040503050406030204" pitchFamily="18" charset="0"/>
                          </a:rPr>
                          <m:t>4</m:t>
                        </m:r>
                      </m:den>
                    </m:f>
                    <m:r>
                      <a:rPr lang="en-US" b="0" i="1" smtClean="0">
                        <a:latin typeface="Cambria Math" panose="02040503050406030204" pitchFamily="18" charset="0"/>
                      </a:rPr>
                      <m:t>≈ .8025</m:t>
                    </m:r>
                  </m:oMath>
                </a14:m>
                <a:endParaRPr lang="en-US" b="0" dirty="0"/>
              </a:p>
              <a:p>
                <a:pPr lvl="1"/>
                <a:r>
                  <a:rPr lang="en-US" dirty="0"/>
                  <a:t>The first score is defined as the weighted sum of the four standardized variables</a:t>
                </a:r>
              </a:p>
              <a:p>
                <a:pPr lvl="1"/>
                <a:r>
                  <a:rPr lang="en-US" dirty="0"/>
                  <a:t>The second score is defined as the weighted difference between log(cases) and the weighted sum of log(deaths) and death to cases ratio</a:t>
                </a:r>
              </a:p>
              <a:p>
                <a:r>
                  <a:rPr lang="en-US" dirty="0"/>
                  <a:t>Introducing new relevant variables can more accurate explanations</a:t>
                </a:r>
              </a:p>
            </p:txBody>
          </p:sp>
        </mc:Choice>
        <mc:Fallback xmlns="">
          <p:sp>
            <p:nvSpPr>
              <p:cNvPr id="3" name="Content Placeholder 2">
                <a:extLst>
                  <a:ext uri="{FF2B5EF4-FFF2-40B4-BE49-F238E27FC236}">
                    <a16:creationId xmlns:a16="http://schemas.microsoft.com/office/drawing/2014/main" id="{915EC83C-2693-4C1A-B35B-134AFF03F0F2}"/>
                  </a:ext>
                </a:extLst>
              </p:cNvPr>
              <p:cNvSpPr>
                <a:spLocks noGrp="1" noRot="1" noChangeAspect="1" noMove="1" noResize="1" noEditPoints="1" noAdjustHandles="1" noChangeArrowheads="1" noChangeShapeType="1" noTextEdit="1"/>
              </p:cNvSpPr>
              <p:nvPr>
                <p:ph idx="1"/>
              </p:nvPr>
            </p:nvSpPr>
            <p:spPr>
              <a:xfrm>
                <a:off x="838200" y="1780802"/>
                <a:ext cx="10515600" cy="4351338"/>
              </a:xfrm>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352754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Scatter chart&#10;&#10;Description automatically generated">
            <a:extLst>
              <a:ext uri="{FF2B5EF4-FFF2-40B4-BE49-F238E27FC236}">
                <a16:creationId xmlns:a16="http://schemas.microsoft.com/office/drawing/2014/main" id="{67DDD17F-CB79-43BA-B82C-BB4C27000AAC}"/>
              </a:ext>
            </a:extLst>
          </p:cNvPr>
          <p:cNvPicPr>
            <a:picLocks noChangeAspect="1"/>
          </p:cNvPicPr>
          <p:nvPr/>
        </p:nvPicPr>
        <p:blipFill rotWithShape="1">
          <a:blip r:embed="rId2"/>
          <a:srcRect l="30096" t="-440" r="29936" b="-220"/>
          <a:stretch/>
        </p:blipFill>
        <p:spPr>
          <a:xfrm>
            <a:off x="125664" y="328122"/>
            <a:ext cx="3360747" cy="6114596"/>
          </a:xfrm>
          <a:prstGeom prst="rect">
            <a:avLst/>
          </a:prstGeom>
        </p:spPr>
      </p:pic>
      <p:pic>
        <p:nvPicPr>
          <p:cNvPr id="8" name="Picture 8" descr="Scatter chart&#10;&#10;Description automatically generated">
            <a:extLst>
              <a:ext uri="{FF2B5EF4-FFF2-40B4-BE49-F238E27FC236}">
                <a16:creationId xmlns:a16="http://schemas.microsoft.com/office/drawing/2014/main" id="{2045EA8C-410E-41C1-A30C-CFB6BCBC36C8}"/>
              </a:ext>
            </a:extLst>
          </p:cNvPr>
          <p:cNvPicPr>
            <a:picLocks noChangeAspect="1"/>
          </p:cNvPicPr>
          <p:nvPr/>
        </p:nvPicPr>
        <p:blipFill>
          <a:blip r:embed="rId3"/>
          <a:stretch>
            <a:fillRect/>
          </a:stretch>
        </p:blipFill>
        <p:spPr>
          <a:xfrm>
            <a:off x="3360821" y="660400"/>
            <a:ext cx="7636041" cy="5523831"/>
          </a:xfrm>
          <a:prstGeom prst="rect">
            <a:avLst/>
          </a:prstGeom>
        </p:spPr>
      </p:pic>
    </p:spTree>
    <p:extLst>
      <p:ext uri="{BB962C8B-B14F-4D97-AF65-F5344CB8AC3E}">
        <p14:creationId xmlns:p14="http://schemas.microsoft.com/office/powerpoint/2010/main" val="328226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FE50-2FE5-4CFA-AFB1-98B22E6F3F93}"/>
              </a:ext>
            </a:extLst>
          </p:cNvPr>
          <p:cNvSpPr>
            <a:spLocks noGrp="1"/>
          </p:cNvSpPr>
          <p:nvPr>
            <p:ph type="title"/>
          </p:nvPr>
        </p:nvSpPr>
        <p:spPr/>
        <p:txBody>
          <a:bodyPr/>
          <a:lstStyle/>
          <a:p>
            <a:r>
              <a:rPr lang="en-US">
                <a:cs typeface="Calibri Light"/>
              </a:rPr>
              <a:t>Methods-Lag Time</a:t>
            </a:r>
            <a:endParaRPr lang="en-US"/>
          </a:p>
        </p:txBody>
      </p:sp>
      <p:sp>
        <p:nvSpPr>
          <p:cNvPr id="3" name="Content Placeholder 2">
            <a:extLst>
              <a:ext uri="{FF2B5EF4-FFF2-40B4-BE49-F238E27FC236}">
                <a16:creationId xmlns:a16="http://schemas.microsoft.com/office/drawing/2014/main" id="{24BF365B-4CD3-4E5A-AE4F-A9FC470E2F22}"/>
              </a:ext>
            </a:extLst>
          </p:cNvPr>
          <p:cNvSpPr>
            <a:spLocks noGrp="1"/>
          </p:cNvSpPr>
          <p:nvPr>
            <p:ph idx="1"/>
          </p:nvPr>
        </p:nvSpPr>
        <p:spPr/>
        <p:txBody>
          <a:bodyPr/>
          <a:lstStyle/>
          <a:p>
            <a:r>
              <a:rPr lang="en-US" dirty="0"/>
              <a:t>Seven-day average of total cases and total deaths in the US are considered</a:t>
            </a:r>
          </a:p>
          <a:p>
            <a:pPr marL="0" indent="0">
              <a:buNone/>
            </a:pPr>
            <a:endParaRPr lang="en-US" dirty="0"/>
          </a:p>
          <a:p>
            <a:r>
              <a:rPr lang="en-US" dirty="0"/>
              <a:t>To estimate the lag time, we only considered the difference in date for three peaks the US has experienced in cases and deaths</a:t>
            </a:r>
          </a:p>
        </p:txBody>
      </p:sp>
    </p:spTree>
    <p:extLst>
      <p:ext uri="{BB962C8B-B14F-4D97-AF65-F5344CB8AC3E}">
        <p14:creationId xmlns:p14="http://schemas.microsoft.com/office/powerpoint/2010/main" val="848998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B24A-8752-4A8D-BFB9-4741D1EE79B5}"/>
              </a:ext>
            </a:extLst>
          </p:cNvPr>
          <p:cNvSpPr>
            <a:spLocks noGrp="1"/>
          </p:cNvSpPr>
          <p:nvPr>
            <p:ph type="title"/>
          </p:nvPr>
        </p:nvSpPr>
        <p:spPr/>
        <p:txBody>
          <a:bodyPr/>
          <a:lstStyle/>
          <a:p>
            <a:r>
              <a:rPr lang="en-US">
                <a:cs typeface="Calibri Light"/>
              </a:rPr>
              <a:t>Results-Lag Time</a:t>
            </a:r>
            <a:endParaRPr lang="en-US"/>
          </a:p>
        </p:txBody>
      </p:sp>
      <p:pic>
        <p:nvPicPr>
          <p:cNvPr id="5" name="Picture 4">
            <a:extLst>
              <a:ext uri="{FF2B5EF4-FFF2-40B4-BE49-F238E27FC236}">
                <a16:creationId xmlns:a16="http://schemas.microsoft.com/office/drawing/2014/main" id="{FC5101AD-5D4F-46E0-8070-CE89B88C824B}"/>
              </a:ext>
            </a:extLst>
          </p:cNvPr>
          <p:cNvPicPr/>
          <p:nvPr/>
        </p:nvPicPr>
        <p:blipFill>
          <a:blip r:embed="rId2">
            <a:extLst>
              <a:ext uri="{28A0092B-C50C-407E-A947-70E740481C1C}">
                <a14:useLocalDpi xmlns:a14="http://schemas.microsoft.com/office/drawing/2010/main" val="0"/>
              </a:ext>
            </a:extLst>
          </a:blip>
          <a:stretch>
            <a:fillRect/>
          </a:stretch>
        </p:blipFill>
        <p:spPr>
          <a:xfrm>
            <a:off x="4869952" y="616450"/>
            <a:ext cx="6901636" cy="5876426"/>
          </a:xfrm>
          <a:prstGeom prst="rect">
            <a:avLst/>
          </a:prstGeom>
        </p:spPr>
      </p:pic>
    </p:spTree>
    <p:extLst>
      <p:ext uri="{BB962C8B-B14F-4D97-AF65-F5344CB8AC3E}">
        <p14:creationId xmlns:p14="http://schemas.microsoft.com/office/powerpoint/2010/main" val="2943699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50A8-39EA-4890-BB9F-ECE8AB49DD69}"/>
              </a:ext>
            </a:extLst>
          </p:cNvPr>
          <p:cNvSpPr>
            <a:spLocks noGrp="1"/>
          </p:cNvSpPr>
          <p:nvPr>
            <p:ph type="title"/>
          </p:nvPr>
        </p:nvSpPr>
        <p:spPr/>
        <p:txBody>
          <a:bodyPr/>
          <a:lstStyle/>
          <a:p>
            <a:r>
              <a:rPr lang="en-US" dirty="0"/>
              <a:t>Slope estimates-lag time</a:t>
            </a:r>
          </a:p>
        </p:txBody>
      </p:sp>
      <p:sp>
        <p:nvSpPr>
          <p:cNvPr id="3" name="Content Placeholder 2">
            <a:extLst>
              <a:ext uri="{FF2B5EF4-FFF2-40B4-BE49-F238E27FC236}">
                <a16:creationId xmlns:a16="http://schemas.microsoft.com/office/drawing/2014/main" id="{7DC06DD7-AE3C-4916-8B96-37ECD7DB3DE4}"/>
              </a:ext>
            </a:extLst>
          </p:cNvPr>
          <p:cNvSpPr>
            <a:spLocks noGrp="1"/>
          </p:cNvSpPr>
          <p:nvPr>
            <p:ph idx="1"/>
          </p:nvPr>
        </p:nvSpPr>
        <p:spPr/>
        <p:txBody>
          <a:bodyPr/>
          <a:lstStyle/>
          <a:p>
            <a:r>
              <a:rPr lang="en-US" dirty="0"/>
              <a:t>After applying the lag, we explored the slope parameter estimates over time.</a:t>
            </a:r>
          </a:p>
          <a:p>
            <a:pPr lvl="1"/>
            <a:r>
              <a:rPr lang="en-US" dirty="0"/>
              <a:t>60-day periods</a:t>
            </a:r>
          </a:p>
          <a:p>
            <a:r>
              <a:rPr lang="en-US" dirty="0"/>
              <a:t>Fixed intercept at 0</a:t>
            </a:r>
          </a:p>
          <a:p>
            <a:endParaRPr lang="en-US" dirty="0"/>
          </a:p>
        </p:txBody>
      </p:sp>
    </p:spTree>
    <p:extLst>
      <p:ext uri="{BB962C8B-B14F-4D97-AF65-F5344CB8AC3E}">
        <p14:creationId xmlns:p14="http://schemas.microsoft.com/office/powerpoint/2010/main" val="1693759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DC1C0E-D64E-48AC-8057-48AFCCBD1AC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304872" y="555023"/>
            <a:ext cx="6626777" cy="5747954"/>
          </a:xfrm>
          <a:prstGeom prst="rect">
            <a:avLst/>
          </a:prstGeom>
        </p:spPr>
      </p:pic>
    </p:spTree>
    <p:extLst>
      <p:ext uri="{BB962C8B-B14F-4D97-AF65-F5344CB8AC3E}">
        <p14:creationId xmlns:p14="http://schemas.microsoft.com/office/powerpoint/2010/main" val="737129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799D-EE81-458D-9E4B-0F295FD35394}"/>
              </a:ext>
            </a:extLst>
          </p:cNvPr>
          <p:cNvSpPr>
            <a:spLocks noGrp="1"/>
          </p:cNvSpPr>
          <p:nvPr>
            <p:ph type="title"/>
          </p:nvPr>
        </p:nvSpPr>
        <p:spPr/>
        <p:txBody>
          <a:bodyPr/>
          <a:lstStyle/>
          <a:p>
            <a:r>
              <a:rPr lang="en-US">
                <a:cs typeface="Calibri Light"/>
              </a:rPr>
              <a:t>Conclusions-Lag Time</a:t>
            </a:r>
            <a:endParaRPr lang="en-US"/>
          </a:p>
        </p:txBody>
      </p:sp>
      <p:sp>
        <p:nvSpPr>
          <p:cNvPr id="3" name="Content Placeholder 2">
            <a:extLst>
              <a:ext uri="{FF2B5EF4-FFF2-40B4-BE49-F238E27FC236}">
                <a16:creationId xmlns:a16="http://schemas.microsoft.com/office/drawing/2014/main" id="{4ACD2C84-E87E-4DC6-975D-1EF7032CB18E}"/>
              </a:ext>
            </a:extLst>
          </p:cNvPr>
          <p:cNvSpPr>
            <a:spLocks noGrp="1"/>
          </p:cNvSpPr>
          <p:nvPr>
            <p:ph idx="1"/>
          </p:nvPr>
        </p:nvSpPr>
        <p:spPr/>
        <p:txBody>
          <a:bodyPr/>
          <a:lstStyle/>
          <a:p>
            <a:r>
              <a:rPr lang="en-US" dirty="0"/>
              <a:t>Over the period, the US experienced less deaths expected as one more person tested positive. </a:t>
            </a:r>
          </a:p>
          <a:p>
            <a:r>
              <a:rPr lang="en-US" dirty="0"/>
              <a:t>The slope parameter has been rising due to the fact the cases dropped more precipitously than the deaths</a:t>
            </a:r>
          </a:p>
          <a:p>
            <a:r>
              <a:rPr lang="en-US" dirty="0"/>
              <a:t>We need more variables to find the possible explanations of this:</a:t>
            </a:r>
          </a:p>
          <a:p>
            <a:pPr lvl="1"/>
            <a:r>
              <a:rPr lang="en-US" dirty="0"/>
              <a:t>Vaccination</a:t>
            </a:r>
          </a:p>
          <a:p>
            <a:pPr lvl="1"/>
            <a:r>
              <a:rPr lang="en-US" dirty="0" err="1"/>
              <a:t>Testings</a:t>
            </a:r>
            <a:endParaRPr lang="en-US" dirty="0"/>
          </a:p>
          <a:p>
            <a:endParaRPr lang="en-US" dirty="0"/>
          </a:p>
        </p:txBody>
      </p:sp>
    </p:spTree>
    <p:extLst>
      <p:ext uri="{BB962C8B-B14F-4D97-AF65-F5344CB8AC3E}">
        <p14:creationId xmlns:p14="http://schemas.microsoft.com/office/powerpoint/2010/main" val="107304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C7FF-1980-4B11-B19E-FCAF29584999}"/>
              </a:ext>
            </a:extLst>
          </p:cNvPr>
          <p:cNvSpPr>
            <a:spLocks noGrp="1"/>
          </p:cNvSpPr>
          <p:nvPr>
            <p:ph type="title"/>
          </p:nvPr>
        </p:nvSpPr>
        <p:spPr/>
        <p:txBody>
          <a:bodyPr/>
          <a:lstStyle/>
          <a:p>
            <a:r>
              <a:rPr lang="en-US">
                <a:cs typeface="Calibri Light"/>
              </a:rPr>
              <a:t>Limitations</a:t>
            </a:r>
            <a:endParaRPr lang="en-US"/>
          </a:p>
        </p:txBody>
      </p:sp>
      <p:sp>
        <p:nvSpPr>
          <p:cNvPr id="3" name="Content Placeholder 2">
            <a:extLst>
              <a:ext uri="{FF2B5EF4-FFF2-40B4-BE49-F238E27FC236}">
                <a16:creationId xmlns:a16="http://schemas.microsoft.com/office/drawing/2014/main" id="{337479D5-7A0C-416C-83BD-603197967EBC}"/>
              </a:ext>
            </a:extLst>
          </p:cNvPr>
          <p:cNvSpPr>
            <a:spLocks noGrp="1"/>
          </p:cNvSpPr>
          <p:nvPr>
            <p:ph idx="1"/>
          </p:nvPr>
        </p:nvSpPr>
        <p:spPr/>
        <p:txBody>
          <a:bodyPr vert="horz" lIns="91440" tIns="45720" rIns="91440" bIns="45720" rtlCol="0" anchor="t">
            <a:normAutofit fontScale="92500" lnSpcReduction="20000"/>
          </a:bodyPr>
          <a:lstStyle/>
          <a:p>
            <a:r>
              <a:rPr lang="en-US" dirty="0">
                <a:cs typeface="Calibri"/>
              </a:rPr>
              <a:t>There are many cases where the FIPS codes were unknown but had significant total cases and total deaths (i.e. New York City)</a:t>
            </a:r>
          </a:p>
          <a:p>
            <a:r>
              <a:rPr lang="en-US" dirty="0">
                <a:cs typeface="Calibri"/>
              </a:rPr>
              <a:t>Total cases and total deaths might not clearly depict the picture of pandemic by county</a:t>
            </a:r>
            <a:endParaRPr lang="en-US" dirty="0"/>
          </a:p>
          <a:p>
            <a:pPr lvl="1"/>
            <a:r>
              <a:rPr lang="en-US" dirty="0">
                <a:cs typeface="Calibri"/>
              </a:rPr>
              <a:t>Should account for population of each county</a:t>
            </a:r>
          </a:p>
          <a:p>
            <a:r>
              <a:rPr lang="en-US" dirty="0">
                <a:cs typeface="Calibri"/>
              </a:rPr>
              <a:t>Other demographic data could be associated with the response variables</a:t>
            </a:r>
          </a:p>
          <a:p>
            <a:pPr lvl="1"/>
            <a:r>
              <a:rPr lang="en-US" dirty="0">
                <a:cs typeface="Calibri"/>
              </a:rPr>
              <a:t>Age of population over 65</a:t>
            </a:r>
          </a:p>
          <a:p>
            <a:pPr lvl="1"/>
            <a:r>
              <a:rPr lang="en-US" dirty="0">
                <a:cs typeface="Calibri"/>
              </a:rPr>
              <a:t>Poverty level</a:t>
            </a:r>
          </a:p>
          <a:p>
            <a:pPr lvl="1"/>
            <a:r>
              <a:rPr lang="en-US" dirty="0">
                <a:cs typeface="Calibri"/>
              </a:rPr>
              <a:t>Proportion of population that are minority</a:t>
            </a:r>
          </a:p>
          <a:p>
            <a:pPr lvl="1"/>
            <a:r>
              <a:rPr lang="en-US" dirty="0">
                <a:cs typeface="Calibri"/>
              </a:rPr>
              <a:t>Metro/Suburban/Rural</a:t>
            </a:r>
          </a:p>
          <a:p>
            <a:r>
              <a:rPr lang="en-US" dirty="0">
                <a:cs typeface="Calibri"/>
              </a:rPr>
              <a:t>Further research on the better method to estimate the lagging time is needed</a:t>
            </a:r>
          </a:p>
        </p:txBody>
      </p:sp>
    </p:spTree>
    <p:extLst>
      <p:ext uri="{BB962C8B-B14F-4D97-AF65-F5344CB8AC3E}">
        <p14:creationId xmlns:p14="http://schemas.microsoft.com/office/powerpoint/2010/main" val="191240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833E68F3-DA98-4849-803E-83ECD926A152}"/>
              </a:ext>
            </a:extLst>
          </p:cNvPr>
          <p:cNvPicPr>
            <a:picLocks noChangeAspect="1"/>
          </p:cNvPicPr>
          <p:nvPr/>
        </p:nvPicPr>
        <p:blipFill>
          <a:blip r:embed="rId2"/>
          <a:stretch>
            <a:fillRect/>
          </a:stretch>
        </p:blipFill>
        <p:spPr>
          <a:xfrm>
            <a:off x="254825" y="130876"/>
            <a:ext cx="11670159" cy="6594084"/>
          </a:xfrm>
          <a:prstGeom prst="rect">
            <a:avLst/>
          </a:prstGeom>
        </p:spPr>
      </p:pic>
    </p:spTree>
    <p:extLst>
      <p:ext uri="{BB962C8B-B14F-4D97-AF65-F5344CB8AC3E}">
        <p14:creationId xmlns:p14="http://schemas.microsoft.com/office/powerpoint/2010/main" val="264305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Map&#10;&#10;Description automatically generated">
            <a:extLst>
              <a:ext uri="{FF2B5EF4-FFF2-40B4-BE49-F238E27FC236}">
                <a16:creationId xmlns:a16="http://schemas.microsoft.com/office/drawing/2014/main" id="{08B5BA66-6D86-41B3-92C6-D14CDE925B67}"/>
              </a:ext>
            </a:extLst>
          </p:cNvPr>
          <p:cNvPicPr>
            <a:picLocks noChangeAspect="1"/>
          </p:cNvPicPr>
          <p:nvPr/>
        </p:nvPicPr>
        <p:blipFill>
          <a:blip r:embed="rId2"/>
          <a:stretch>
            <a:fillRect/>
          </a:stretch>
        </p:blipFill>
        <p:spPr>
          <a:xfrm>
            <a:off x="232611" y="155647"/>
            <a:ext cx="11486146" cy="6413021"/>
          </a:xfrm>
          <a:prstGeom prst="rect">
            <a:avLst/>
          </a:prstGeom>
        </p:spPr>
      </p:pic>
    </p:spTree>
    <p:extLst>
      <p:ext uri="{BB962C8B-B14F-4D97-AF65-F5344CB8AC3E}">
        <p14:creationId xmlns:p14="http://schemas.microsoft.com/office/powerpoint/2010/main" val="221912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D622CE39-364B-43C8-BC13-FD6A1DC32B0B}"/>
              </a:ext>
            </a:extLst>
          </p:cNvPr>
          <p:cNvPicPr>
            <a:picLocks noChangeAspect="1"/>
          </p:cNvPicPr>
          <p:nvPr/>
        </p:nvPicPr>
        <p:blipFill rotWithShape="1">
          <a:blip r:embed="rId2"/>
          <a:srcRect t="15366" r="-171" b="15366"/>
          <a:stretch/>
        </p:blipFill>
        <p:spPr>
          <a:xfrm>
            <a:off x="299454" y="580190"/>
            <a:ext cx="11339101" cy="5683434"/>
          </a:xfrm>
          <a:prstGeom prst="rect">
            <a:avLst/>
          </a:prstGeom>
        </p:spPr>
      </p:pic>
    </p:spTree>
    <p:extLst>
      <p:ext uri="{BB962C8B-B14F-4D97-AF65-F5344CB8AC3E}">
        <p14:creationId xmlns:p14="http://schemas.microsoft.com/office/powerpoint/2010/main" val="330854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6DAD7950-2F51-465B-ADE5-B7D0326E804B}"/>
              </a:ext>
            </a:extLst>
          </p:cNvPr>
          <p:cNvPicPr>
            <a:picLocks noChangeAspect="1"/>
          </p:cNvPicPr>
          <p:nvPr/>
        </p:nvPicPr>
        <p:blipFill rotWithShape="1">
          <a:blip r:embed="rId2"/>
          <a:srcRect t="15749" r="-175" b="14976"/>
          <a:stretch/>
        </p:blipFill>
        <p:spPr>
          <a:xfrm>
            <a:off x="406401" y="355600"/>
            <a:ext cx="11472787" cy="5747607"/>
          </a:xfrm>
          <a:prstGeom prst="rect">
            <a:avLst/>
          </a:prstGeom>
        </p:spPr>
      </p:pic>
    </p:spTree>
    <p:extLst>
      <p:ext uri="{BB962C8B-B14F-4D97-AF65-F5344CB8AC3E}">
        <p14:creationId xmlns:p14="http://schemas.microsoft.com/office/powerpoint/2010/main" val="45751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13FEDA8D-D87B-4471-99DD-C97C538EA49A}"/>
              </a:ext>
            </a:extLst>
          </p:cNvPr>
          <p:cNvPicPr>
            <a:picLocks noChangeAspect="1"/>
          </p:cNvPicPr>
          <p:nvPr/>
        </p:nvPicPr>
        <p:blipFill>
          <a:blip r:embed="rId2"/>
          <a:stretch>
            <a:fillRect/>
          </a:stretch>
        </p:blipFill>
        <p:spPr>
          <a:xfrm>
            <a:off x="526717" y="316068"/>
            <a:ext cx="11138567" cy="6239232"/>
          </a:xfrm>
          <a:prstGeom prst="rect">
            <a:avLst/>
          </a:prstGeom>
        </p:spPr>
      </p:pic>
    </p:spTree>
    <p:extLst>
      <p:ext uri="{BB962C8B-B14F-4D97-AF65-F5344CB8AC3E}">
        <p14:creationId xmlns:p14="http://schemas.microsoft.com/office/powerpoint/2010/main" val="3629632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388BF3BF-A13C-4053-91C8-324829351E46}"/>
              </a:ext>
            </a:extLst>
          </p:cNvPr>
          <p:cNvPicPr>
            <a:picLocks noChangeAspect="1"/>
          </p:cNvPicPr>
          <p:nvPr/>
        </p:nvPicPr>
        <p:blipFill rotWithShape="1">
          <a:blip r:embed="rId2"/>
          <a:srcRect t="16421" r="-134" b="14207"/>
          <a:stretch/>
        </p:blipFill>
        <p:spPr>
          <a:xfrm>
            <a:off x="406401" y="473243"/>
            <a:ext cx="11780263" cy="5910705"/>
          </a:xfrm>
          <a:prstGeom prst="rect">
            <a:avLst/>
          </a:prstGeom>
        </p:spPr>
      </p:pic>
    </p:spTree>
    <p:extLst>
      <p:ext uri="{BB962C8B-B14F-4D97-AF65-F5344CB8AC3E}">
        <p14:creationId xmlns:p14="http://schemas.microsoft.com/office/powerpoint/2010/main" val="1423604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1E33C7B01E7C4C8846E8FBD8CA4B4E" ma:contentTypeVersion="4" ma:contentTypeDescription="Create a new document." ma:contentTypeScope="" ma:versionID="6c8e4fe07d744ac33551fc8fab3663d1">
  <xsd:schema xmlns:xsd="http://www.w3.org/2001/XMLSchema" xmlns:xs="http://www.w3.org/2001/XMLSchema" xmlns:p="http://schemas.microsoft.com/office/2006/metadata/properties" xmlns:ns2="e31682aa-8d06-4d18-b6bf-bee185b9a4d7" targetNamespace="http://schemas.microsoft.com/office/2006/metadata/properties" ma:root="true" ma:fieldsID="b0e3a9e95fd1ae5ff9d0f0fb1addbcac" ns2:_="">
    <xsd:import namespace="e31682aa-8d06-4d18-b6bf-bee185b9a4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1682aa-8d06-4d18-b6bf-bee185b9a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555175-0D56-44DB-A16E-9E88E85FB398}">
  <ds:schemaRefs>
    <ds:schemaRef ds:uri="e31682aa-8d06-4d18-b6bf-bee185b9a4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AFDB51-D63A-45EF-836C-2C803FCB896A}">
  <ds:schemaRefs>
    <ds:schemaRef ds:uri="http://schemas.microsoft.com/sharepoint/v3/contenttype/forms"/>
  </ds:schemaRefs>
</ds:datastoreItem>
</file>

<file path=customXml/itemProps3.xml><?xml version="1.0" encoding="utf-8"?>
<ds:datastoreItem xmlns:ds="http://schemas.openxmlformats.org/officeDocument/2006/customXml" ds:itemID="{24BDB456-0F95-40DB-8F03-3F542E37477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30</TotalTime>
  <Words>893</Words>
  <Application>Microsoft Office PowerPoint</Application>
  <PresentationFormat>Widescreen</PresentationFormat>
  <Paragraphs>125</Paragraphs>
  <Slides>35</Slides>
  <Notes>0</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Report Presentation</vt:lpstr>
      <vt:lpstr>COVID-19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Data explanation</vt:lpstr>
      <vt:lpstr>Methods-ANOVA</vt:lpstr>
      <vt:lpstr>Results-ANOVA</vt:lpstr>
      <vt:lpstr>ANOVA (Testing Normality Assumption)</vt:lpstr>
      <vt:lpstr>ANOVA (Testing Normality Assumption) Cont.</vt:lpstr>
      <vt:lpstr>PowerPoint Presentation</vt:lpstr>
      <vt:lpstr>Conclusions-ANOVA</vt:lpstr>
      <vt:lpstr>Methods – Principal Component Analysis</vt:lpstr>
      <vt:lpstr>Results  - PCA</vt:lpstr>
      <vt:lpstr>Results – PCA Cont</vt:lpstr>
      <vt:lpstr>Conclusions – PCA Cont</vt:lpstr>
      <vt:lpstr>Methods-Lag Time</vt:lpstr>
      <vt:lpstr>Results-Lag Time</vt:lpstr>
      <vt:lpstr>Slope estimates-lag time</vt:lpstr>
      <vt:lpstr>PowerPoint Presentation</vt:lpstr>
      <vt:lpstr>Conclusions-Lag Time</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Stanton, Tori</cp:lastModifiedBy>
  <cp:revision>40</cp:revision>
  <dcterms:created xsi:type="dcterms:W3CDTF">2021-03-26T19:06:42Z</dcterms:created>
  <dcterms:modified xsi:type="dcterms:W3CDTF">2021-03-27T16:20:24Z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0x010100AB1E33C7B01E7C4C8846E8FBD8CA4B4E</vt:lpwstr>
  </property>
</Properties>
</file>